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60" r:id="rId16"/>
    <p:sldId id="270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DB759"/>
    <a:srgbClr val="FFFA9B"/>
    <a:srgbClr val="F17777"/>
    <a:srgbClr val="FD774D"/>
    <a:srgbClr val="FB9985"/>
    <a:srgbClr val="FBCBA3"/>
    <a:srgbClr val="FFFCBD"/>
    <a:srgbClr val="EC4A4A"/>
    <a:srgbClr val="B6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B9A85-A4D4-4893-AE6B-C66164C71D69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8C86-C692-4733-ADB6-2ADF16711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144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8C86-C692-4733-ADB6-2ADF16711C4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01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8C86-C692-4733-ADB6-2ADF16711C4E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79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50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3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70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2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88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789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84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3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01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316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F8F4-26CA-423A-874F-DC8E92AC112B}" type="datetimeFigureOut">
              <a:rPr lang="sk-SK" smtClean="0"/>
              <a:t>10.6.2014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4815-AADC-4514-8350-EE9C86DA19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80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apol.sk/sopka-vezuv" TargetMode="External"/><Relationship Id="rId13" Type="http://schemas.openxmlformats.org/officeDocument/2006/relationships/hyperlink" Target="http://www.treking.cz/treky/himalaje-trek-k-everestu.htm" TargetMode="External"/><Relationship Id="rId18" Type="http://schemas.openxmlformats.org/officeDocument/2006/relationships/hyperlink" Target="http://www.geology.cz/aplikace/fotoarchiv/fotoarchiv.php?foto=21182" TargetMode="External"/><Relationship Id="rId3" Type="http://schemas.openxmlformats.org/officeDocument/2006/relationships/hyperlink" Target="http://www.cas.sk/clanok/155881/zemetrasenie-v-cile-varovanie-pred-cunami-plati-pre-velkonocny-ostrov.html" TargetMode="External"/><Relationship Id="rId21" Type="http://schemas.openxmlformats.org/officeDocument/2006/relationships/hyperlink" Target="http://www.asb.sk/inzinierske-stavby/tunely/je-pouzitie-metody-naprojektuj-apostav-krokom-vpred" TargetMode="External"/><Relationship Id="rId7" Type="http://schemas.openxmlformats.org/officeDocument/2006/relationships/hyperlink" Target="http://www.topky.sk/cl/11/1368689/Sopka-Etna-opat-ozila--Takto-sa-predviedla-v-plnej-krase" TargetMode="External"/><Relationship Id="rId12" Type="http://schemas.openxmlformats.org/officeDocument/2006/relationships/hyperlink" Target="http://cs.wikipedia.org/wiki/Magma" TargetMode="External"/><Relationship Id="rId17" Type="http://schemas.openxmlformats.org/officeDocument/2006/relationships/hyperlink" Target="http://cs.wikipedia.org/wiki/L%C3%A1vov%C3%BD_tunel" TargetMode="External"/><Relationship Id="rId2" Type="http://schemas.openxmlformats.org/officeDocument/2006/relationships/hyperlink" Target="http://www.aktuality.sk/fotogaleria/213116/katastroficky-scenar-zemetrasenie-zabije-statisice-ludi-tvrdia-vedci/18/" TargetMode="External"/><Relationship Id="rId16" Type="http://schemas.openxmlformats.org/officeDocument/2006/relationships/hyperlink" Target="http://foto.mapy.cz/36638-Pridoli-Zakuv-lom" TargetMode="External"/><Relationship Id="rId20" Type="http://schemas.openxmlformats.org/officeDocument/2006/relationships/hyperlink" Target="http://sk.wikipedia.org/wiki/Poho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sozluk.com/gorseller/pegmatit/101971" TargetMode="External"/><Relationship Id="rId11" Type="http://schemas.openxmlformats.org/officeDocument/2006/relationships/hyperlink" Target="http://gymnaziumhranice.cz/soubory/predmety/ProjektZemepis/TEMPLATE/2hGeorel.htm" TargetMode="External"/><Relationship Id="rId24" Type="http://schemas.openxmlformats.org/officeDocument/2006/relationships/hyperlink" Target="http://sk.wikipedia.org/wiki/Pl%C3%A1%C5%BE" TargetMode="External"/><Relationship Id="rId5" Type="http://schemas.openxmlformats.org/officeDocument/2006/relationships/hyperlink" Target="http://nn.wikipedia.org/wiki/Lamprofyr" TargetMode="External"/><Relationship Id="rId15" Type="http://schemas.openxmlformats.org/officeDocument/2006/relationships/hyperlink" Target="http://sk.wikipedia.org/wiki/Z%C3%A1padn%C3%A9_Karpaty" TargetMode="External"/><Relationship Id="rId23" Type="http://schemas.openxmlformats.org/officeDocument/2006/relationships/hyperlink" Target="http://en.academic.ru/dic.nsf/enwiki/13963" TargetMode="External"/><Relationship Id="rId10" Type="http://schemas.openxmlformats.org/officeDocument/2006/relationships/hyperlink" Target="http://www.rts.rs/page/stories/sr/story/10/Svet/985598/Sna%C5%BEan+zemljotres+u+Oklahomi.html" TargetMode="External"/><Relationship Id="rId19" Type="http://schemas.openxmlformats.org/officeDocument/2006/relationships/hyperlink" Target="http://sk.wikipedia.org/wiki/Zlom_(geol%C3%B3gia)" TargetMode="External"/><Relationship Id="rId4" Type="http://schemas.openxmlformats.org/officeDocument/2006/relationships/hyperlink" Target="http://sk.wikipedia.org/wiki/Gabro" TargetMode="External"/><Relationship Id="rId9" Type="http://schemas.openxmlformats.org/officeDocument/2006/relationships/hyperlink" Target="http://hn.hnonline.sk/svet-120/beznadej-plac-modlitby-haiti-rata-obete-video-363619" TargetMode="External"/><Relationship Id="rId14" Type="http://schemas.openxmlformats.org/officeDocument/2006/relationships/hyperlink" Target="http://sk.wikipedia.org/wiki/Alpy" TargetMode="External"/><Relationship Id="rId22" Type="http://schemas.openxmlformats.org/officeDocument/2006/relationships/hyperlink" Target="http://m.tvnoviny.sk/bin/mobile/index.php?article_id=59249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mnavylet.sk/atrakcia/kamenne-more-vo-vyhniach-vyhne" TargetMode="External"/><Relationship Id="rId13" Type="http://schemas.openxmlformats.org/officeDocument/2006/relationships/hyperlink" Target="http://zpravy.idnes.cz/snowboardiste-v-lavine-rakousko-dou-/zahranicni.aspx?c=A140126_155738_zahranicni_wlk" TargetMode="External"/><Relationship Id="rId18" Type="http://schemas.openxmlformats.org/officeDocument/2006/relationships/hyperlink" Target="http://www.zimas.sk/content/jaskyna-domica-2" TargetMode="External"/><Relationship Id="rId3" Type="http://schemas.openxmlformats.org/officeDocument/2006/relationships/hyperlink" Target="http://www.flamingolanguages.com/en/learn-english/new-york/usa.htm" TargetMode="External"/><Relationship Id="rId21" Type="http://schemas.openxmlformats.org/officeDocument/2006/relationships/hyperlink" Target="http://dovolena-jizni-afrika.cz/public/default/userfiles/image/kalahari/hlavni-foto-duny.jpg" TargetMode="External"/><Relationship Id="rId7" Type="http://schemas.openxmlformats.org/officeDocument/2006/relationships/hyperlink" Target="http://lukashorvath.blogspot.sk/2007/11/northern-territory-top-end-litchfield.html" TargetMode="External"/><Relationship Id="rId12" Type="http://schemas.openxmlformats.org/officeDocument/2006/relationships/hyperlink" Target="http://www.hzg.de/institute/coastal_research/news/press_release/011592/index_0011592.html.en?chunk=2" TargetMode="External"/><Relationship Id="rId17" Type="http://schemas.openxmlformats.org/officeDocument/2006/relationships/hyperlink" Target="http://www.rtvslo.si/tureavanture/vagabund/naokrog-po-zeleni-dezeli/200611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agazin.atlas.sk/print.xml?get%5barticle%5d=685161" TargetMode="External"/><Relationship Id="rId20" Type="http://schemas.openxmlformats.org/officeDocument/2006/relationships/hyperlink" Target="http://mongolsko.sk/pust-gob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pky.sk/cl/13/722245/Najvacsia-bobria-hradza-na-svete-je-viditelna-i-z-vesmiru" TargetMode="External"/><Relationship Id="rId11" Type="http://schemas.openxmlformats.org/officeDocument/2006/relationships/hyperlink" Target="http://sk.wikipedia.org/wiki/Mor%C3%A9na" TargetMode="External"/><Relationship Id="rId5" Type="http://schemas.openxmlformats.org/officeDocument/2006/relationships/hyperlink" Target="http://danielsloboda.blog.sme.sk/c/72126/Kuba-a-jej-priroda.html" TargetMode="External"/><Relationship Id="rId15" Type="http://schemas.openxmlformats.org/officeDocument/2006/relationships/hyperlink" Target="http://marsyas.gymkc.net/subdom/marsyas/index.php/casopis/casopis-04/clanky/30-martin-vesely.html" TargetMode="External"/><Relationship Id="rId10" Type="http://schemas.openxmlformats.org/officeDocument/2006/relationships/hyperlink" Target="http://www.eko-g.cz/ut.php?p=U2VtaW7DocWZIHplbcSbcGlzdQ==&amp;f=My43LktyYWppbm90dm9ybsOtICDEjWluaXRlbMOpLnBwdA" TargetMode="External"/><Relationship Id="rId19" Type="http://schemas.openxmlformats.org/officeDocument/2006/relationships/hyperlink" Target="http://www.hobbyportal.eu/products/pochodujuce-piesky-zapadneho-ergu-/" TargetMode="External"/><Relationship Id="rId4" Type="http://schemas.openxmlformats.org/officeDocument/2006/relationships/hyperlink" Target="http://www.zsphorova.sk/modernaskola/ukazky/geografia/tema001/zaujimavosti.html" TargetMode="External"/><Relationship Id="rId9" Type="http://schemas.openxmlformats.org/officeDocument/2006/relationships/hyperlink" Target="http://spravy.pozri.sk/clanok/Ob%C4%BEubena-mexicka-pobrezna-dia%C4%BEnica-sa-prepadla-o-40-metrov-/243514" TargetMode="External"/><Relationship Id="rId14" Type="http://schemas.openxmlformats.org/officeDocument/2006/relationships/hyperlink" Target="http://www.lidovky.cz/francouzsti-manzele-patraji-ve-svete-po-meteoritech-pcp-/veda.aspx?c=A130126_121030_ln_veda_h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2">
                <a:lumMod val="53000"/>
                <a:lumOff val="47000"/>
              </a:schemeClr>
            </a:gs>
            <a:gs pos="69000">
              <a:srgbClr val="C4D6EB"/>
            </a:gs>
            <a:gs pos="95000">
              <a:srgbClr val="FFE1F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19138" y="3886200"/>
            <a:ext cx="8424862" cy="2711450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 algn="l"/>
            <a:endParaRPr lang="sk-SK" dirty="0" smtClean="0">
              <a:solidFill>
                <a:schemeClr val="tx1"/>
              </a:solidFill>
            </a:endParaRPr>
          </a:p>
          <a:p>
            <a:pPr algn="l"/>
            <a:endParaRPr lang="sk-SK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sk-SK" dirty="0" smtClean="0">
                <a:solidFill>
                  <a:schemeClr val="tx1"/>
                </a:solidFill>
              </a:rPr>
              <a:t>Andrea </a:t>
            </a:r>
            <a:r>
              <a:rPr lang="sk-SK" dirty="0" err="1" smtClean="0">
                <a:solidFill>
                  <a:schemeClr val="tx1"/>
                </a:solidFill>
              </a:rPr>
              <a:t>Šofranková</a:t>
            </a:r>
            <a:r>
              <a:rPr lang="sk-SK" dirty="0" smtClean="0">
                <a:solidFill>
                  <a:schemeClr val="tx1"/>
                </a:solidFill>
              </a:rPr>
              <a:t>, 1.C                           2013/2014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620689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Endogénne</a:t>
            </a:r>
            <a:r>
              <a:rPr lang="cs-C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 </a:t>
            </a:r>
            <a:r>
              <a:rPr lang="cs-CZ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exogénne</a:t>
            </a:r>
            <a:endParaRPr lang="cs-CZ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cs-C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procesy</a:t>
            </a:r>
          </a:p>
        </p:txBody>
      </p:sp>
    </p:spTree>
    <p:extLst>
      <p:ext uri="{BB962C8B-B14F-4D97-AF65-F5344CB8AC3E}">
        <p14:creationId xmlns:p14="http://schemas.microsoft.com/office/powerpoint/2010/main" val="32328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70000">
              <a:srgbClr val="2E6792"/>
            </a:gs>
            <a:gs pos="81000">
              <a:srgbClr val="3333CC"/>
            </a:gs>
            <a:gs pos="88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Kozmogénny</a:t>
            </a:r>
            <a:endParaRPr lang="sk-SK" dirty="0"/>
          </a:p>
        </p:txBody>
      </p:sp>
      <p:sp>
        <p:nvSpPr>
          <p:cNvPr id="5" name="AutoShape 4" descr="data:image/jpeg;base64,/9j/4AAQSkZJRgABAQAAAQABAAD/2wCEAAkGBxQTEhUUExQUFhUXGBwUGBcXGRcYGBoYFxUXFxwXGhcdHCggGB0lHBcXITEhJSkrLi4uHR8zODMsNygtLisBCgoKDg0OGhAQGiwcHxwsLCwuLCwsLCwsLCwsLCwsLCwsLCwsLCwsLCwsLCwsLCwsLCwsLCwsLCwsLCwsLCwsLP/AABEIALcBEwMBIgACEQEDEQH/xAAbAAACAwEBAQAAAAAAAAAAAAAAAQIDBQQGB//EADYQAAEDAQYEBAYBBAIDAAAAAAEAAhEhAwQxQVHwBRJhcYGRocEGIrHR4fETMkJSYhQjBzNy/8QAGQEBAAMBAQAAAAAAAAAAAAAAAAIDBAEF/8QAIxEBAAMBAQEBAAIBBQAAAAAAAAECAxEhEjEEIhMUMkFxgf/aAAwDAQACEQMRAD8A+IAJgROOn3RNMOkpkiKaef3rKCLtE8c9/ZDRidN4LX+FeD/8q3FmSGsDed7p/tbEgdSSB4oMkCc4n74+STjv3X1W/wDw9ZNsSLOxaARQwJgT8xdiTAC+XXqz5XkdYXOiAbnjmg78EnIXRI0odfVRAwRNEyPp7IAmZR4DfquniFlZNI/ic5wgcxMD5unRcsb0XZjgJ6b9lEBTnBLFcC3vVSDoM6DXwKcVxAz9elEAQDX66fn6oI82EYjt0R/IcNx7JEaKcVGHfHPNBEYbp1hB990UuXtuvfVBFECBrWP2gSMN7lBxr+/FAE6b9AgRSKt5DHRINXOu8V8qAxXcnX8KRs1zqXypgoqrmsV1nZBOny522RiqsZYErWu3Di75nUGqovt4aPlYMMSo/SXxyHCGZb+2SptHjD6dv0pPtScN1Vb39sPz9ZU4VyTRXfkgiST9E8u3v2SI7rriP8ZOAKFImKT9UIE0wdlTmKwK6jeyoDr7KTmePXHSEA7WI+n4wK9F8C8RbZXkhxhtoz+OT/lSO2Y8l5wgYjHqlG+qD6lxS/GybBNOUiNZ+y+Y3p8vJGqstb9aOaGue5wGAJk+ZyC52rkQEE5SIQV0GQQemCk4zPnO+6iUBzU+qYEYpH180+ZA3u6/reSU0/X7y3KHCKR99UiEBRJTY3zTaxHeIkT4KYy/KkArWjDVR678qQzX3zzokLPDy35robZK0WWm6qM2TijlFnCn/GuplkrBZKM3TjNyCz09FJrF1CxldFjciTChOnFlcplnCyR/FJWy64wfsr7rwkvcGsaSSof5Vv8Ap5/GTYXMmABJwXouH/DzWAPtj2at1lhY3RmTrU+IH3XluKcZe4n3xUf8k28hP/BWntz4/f20YwwBkKfoLy1u8ZGv08Vbebck1M6lcrnDe9R6rTSvGLW/Z8MmMRpTtQzpn5qLYrvMb8UvTKEEGK4K1QZIScE/NKZ36IAs6j1QoFCCYjTcpiJzhIHLcpiuXcj7IB2Ne2WSBrnT9pWZIKk59AKY7Pr6IIGtPKFJzxXy17YpyKQYPSe+OOopp1VcCMa6IJA0x8N+CkHVqZjWfJQDZTIoK08MfP1QL6II33QpcoFDPWleyCMIaFIN3ipizXOuxHVQaVaxiuFl+lcLJRmyyKOcM+6t5fur2WfRWNslXN1sZuZrFa2yXUyxV7LBVTotrk5G2SsbYrrFkr7O7E5KqdF1cnELFTbd1r3fh81OGi0bHhcxSOh99FXOy2uEsm6cK5qmgAqV22VxrAwXoDZjkDWiTrSq4rS/hgw+beWSore1p9bpxrnXrS4bwKziXY6aDquHjHFrKwBbZQXHEjPpOixeIcXfBHNE5D3Xmrxak5rVSOvP1v8AM+Ou/cQc88zieyx7xbc0/XzTtnGd6KjNaqViGLTSbfqon0VZZ+Oqm86FICD2r6hXwzTJYyBT9x44o5Thh0+s+SjSOu81L7Z0XUScI0RhEb8Ec29jok7ugARp9UJU6oQSiT1jCvumQQDpSfHCNVAILfdAAYem8lIPiYJxUQmMcae3igTglKlHSe2pE+aRp7oBoJpPXPcpudp9PvigHw7/AKxRFIpqgBCkxmqmyzXVZWHRQmydadUts+yvs7Cq6rK7LQsbrCqtdormz7O7K5tgtEWHkptu6otovrk4G3dXsu672XdX2d1JVNtGiuTPbd1a2wWky5+isF2VNtWiuLNs7utbh9ycSARRd9y4eD7r0Nx4a5wpQDNUzpNvIhZ8RX2Zcl3uLW4Csf1ZDsqH3IE1MDNa14Zyew+6wL9e6wKzvxXPmepRaOK7/o2ANV5+9WnpmtPil85aEyfQLzF7vJK050Ua7TzkOe921SuC0KttXrkc5baQ83SyDiqScMPTYTeVTmtFYZbSBTETvRRBzrvqgV7ftABPWBkrFRTlknzGtTX7pATvJSO5QRcUHZTLN91EoJtHT0/KEg3qPVCBUUuWYrvsOvsozVExOO9goE9OY3Ik79Ew4DZ9uqQIk0p36ICaeQSc6YzjyxOGgTJ9d9lY1kwuddiOotBwldFlYK6wu85b7LQsLqq7XXUo57C6rusrsuuwuy07tdFmto1UycVhdKLpbYLvFkrG2Cz20aqZOBtgrW3daNjdpK0GcOoCMNVTN+tEZ8Y1jdCclp8K4ZzPgmAtk3CA2KYU1UX2cHMHMqnS8wtzrEuS/Na3/raIAoZxJ1ULpw3mIom9sk491ocJvYa48rZdgCcAqKWm1vV96/NfP1p2HBYNaNHVXcSf8oa0kD/X21KovF7eR8xhucYn8LHv3FDhQAYAe5zWuOQxeyuvkFvKDGpnL/YrzPE701hhhn6eChxC/k0mmiwrxbSrI9RnxXe7xNVm21or7W0rs9FwXi0WnOrJpdTavVLn1x65otX+Oq5i/qZ/GC11qxXsHHQ/fuqzFB5+KiXJz5q2FEyYHTdNUgOoROqXLRdcWEQOlRln0ywSaMzvqich4+CiDHTqgfMAaTHevmoynNN4JIAnohAsydPMfdNA8pnpvyTLq56D7dolQanzbwyQMiN7ok1v78PyhWMauTLsR0w2TvILsu13Tu1hJWvdLsqb3aKURu11WnYXXor7tdVs3S5ZlZb6NmeTku1zzK7G2K7G2SvsbDosl9G2mTjZdjorrO7TktH+CK9JRZW8CQCMqghZ5v1prTiq6cOLzGAzK07K7NsxJIIAUbO8wBOXisy8XklxB1kqE356sjKbePUWVqBZB8cxywy06LEvV5xnPTLsqbKztCJaRBpXTUrrbcWjOeq5a1rQjWlaT6z7OxLqGg9Vp2kWLKAA65qwvs2DmNAPMleb4tfi80BjQKWdOI6W7/07XXoEySZ0Bp5LK4jeAJlcrrzyjqsq93mcVprEyz2mI/Eb3bysy2tuu4TvFss21t8VrzzY9NU7a1EeeOi4bS1GHr5qNva6ZblUWtp94mY+36WylOMF9Ok56hzQaylFYqI+uFcIqok733VsQomel1yUg2VKS2PA0x1x7HcKAOP0XXDOGG9ynXDDL1SPX9VTJJr4ZBAAjx7dc0mqRqPE+xUaGPb3QNwpunio8u/REb/KG/TcIBzq09kJcpQgZdomUw6u9ENPSfogbRnH2XVdrOSqGM3vxWvcLCSIVdpW0h2XK7Lbud06KXDLgvVcL4VOVFj0s351cVxuGZFF3ci2H3SkBctqGtmZpUmDFdDmsV7PQyrDmuwaSRIkYhdQPI2goMs1zi0sxzPbBOBcPcoZfRXQVWHSbTPn43Z1iI9dIcHCQq3iBh49VhX7jA5/leGyOUHWddFVaX9xBDqnCQU+LR6vpWJWHirweXlgzBnTQHJdF0s3PgYNOY10XJdrqTR01Mzp91s2FnyiJpkuzKd5jnnhiy5BDnEgf0gU813WVvDJivVcNpqVy3u+TgaK7Oky8/bT3kuW/XhxdJfPSMuizbe2Vt6tVmXi0WqtOsd9OI29usu83hTvFqs28Wu/Ba6ZsWmyF4tlw2lp3r4KNradd7CpLj8snKRrifda60iGK+kycycNY8j6KsmtJVsHUf4z29qD0Vcdt5qxScmI1GEY0Gnn4SlIzHth16oAz3X8JGvvrjCBUrj0TYP3pUCfVJen+Bfh5t5tC+2MWFnV2XM7EN7a9xquxHZ4Mjh3Bra2EsYS2auJAZ5mhjpK0H/CNuKk2ZjIOM9qthfSb45pb/FYinMMMOjANBSI0XHfiwcxPNJcSMKZ4ePotMYRz1X9vlN4uzrMw4EEdsjqqnEThTdVvfEJlxJzyWDkd6b8lntXkpxPQ6mH5qFCFI7wShRdKOqE56A+aEDAod+qkWnM/bp5pEDx08dc02ATFYKDourJND5+hXrOC3OYXneGskx4L6BwC7YKjSWjKG5wfh0xRexu1x5Gwl8OcP8AlkrE/wDIHH/4YsmP5JBL3CJiP6Af7ZnusF/W7P2eQ6+JXr+OMOWpc4zFMhGJNV4TiPxHzEzAAJFCTLT7+CxfiXjLrVjW2Vo7laIImKgGgAy69V5m92znMa0kS2sZnCp6qdP40Wj+yyf5Ns5/q9ZxL4hY6z/is+dufjp1XRwm8B7WtcfsvHXe/u5DMTgKBbnDOIA2ZkkOFQMB2Kjrh815EL8P5EWv9Wn9eruHArIt5rT5hUmTnWMPorOA3Rpc4xLW/wBJM1xWfcuLmjYmTiF6C6mG1p2WHfsR62429n5dP/HGCVrZP/s5YGsqdk4Gsqi829VnxrPU9rxz9U29rr4xvBZN4gE8ohdd4tFm2716OdHn6Xct4csy8PXRe7wAsa93iVspRg00V3q2xWVebVTvNsuG0dK1Vqx3sTikN9sUwPXt9UT3wp+VYpHLp60UjiZrCYrhIJpFa6b6oc3TuIia0E/bugrjvGdFJwrSv4Sjt+tU2uJ64n090A9pAmM6nQ1povpnwfZBtybObXP6FxdIJHRoA8ei+ZHt7eC9/wDB1+DrqWA/M08hHQuLge0GPBW4/wC5G342+FXzldQTNPOPwp2r2OBeRhkIzlZ1u7lwBkk8xJEV0GOFFnW195GuE5YFa/rn6qhgcftQTRYC7eIW0mVxsnLNYrz2V0Gf1hrmgVQBH3Q2mxOP4UHSLzkSPFCJGnr+EICabnzU216bKjjufopNkT4SRPhgYQbPAx8wX0n4ebgvmfB3wQvo/wAPW2Cz6tOb6pdbUWdiXYQ0nyEr49xqwfauLnn5ZoSKvJOhoQKL67cfnsCOkedF4P4pu3IXAYcsNHYQZ8hXqvPmZ+m3Lj5bxMy9wkcwBxx6CcCYKzWkuqcRj9FpcU4c4PcTQkwT1oSe2HmNVTxW6/w2nKaA1BGBpUea31mORCm3ezMof8b5XnGP6eup8pK0fh+yL7RrIJBEdnHMrms3GQxgHM8BsYdxoJkL3Hw5wx9hZS7+5xDGNrJFJJAyrrgq9bcqtpH945/61rLhdlYxDQXnE/ZdtmFRZ3d8/P6wryV5U5fU++vUjWKx54rtyJlcls5WXi2AWPe76tOeXGXTZK9XgBYt8vajer11WRebytdM2HTU71eFlXi3UbxeFw2lpK1VqyXuLZ6g07/KiUwFYpTpPb1Q59DvrhvNVlWN96eBQDmkCvniJx+iDTvX9QUhjvX0Upnyg94MY5oIA1nCPv8AnJSc7t0pqo67/aZNAEDJOE6fTzwXbwXibrvaczYINHNJiRp0PVcDan7zhv6JgeXr4LsTwexvvHG2nzNMHMGh7EZrAvt/5lm4b8wlzZ/WqnOky5FYJ7pUgfT94KJrv6qUnON5dMVW6iSN77qQkkCcPyVFxTJ3p5IHyzr5FNIAZx6poIkycfEoM99PBRpPRSLeu/eshB1XG1gr3XAb7hVfPA+IWzwy/wDLCrvXqyluPvnwlxZv9LjQiF0fEnCw4h5qAD4gj9HwXy7g/G4gyvfcI+KwWhryCOqw3ytE9hqrf/l4XjXD3Pc5obRrXVrgc6jHCmz4ril5IhloOYCodnvFfe71cLreBUlp1aQCNY0Urjwy5XUf9bG8w/vdDnVxqcPCF3OZr+wttaLfk8fLvhj4IdeQLa8c9myZAwe7WP8AFvWK5ar3114ayxaG2TA0ARmTHUmpXRxD4is24Lzd/wDiMuwMBcmt7/qUXrX2GteXgVcVkXviQ/tWJe+KTmsm8cRxqrK4oX/kNa9X6c1j3q+rNvF/6rNt751V9c2a2vXdeb2sy8Xhc7rwScVSXdVbFVM2Se8lRDsev7SKD3lSQIqbWkxSelckuXfZNx0QFXZb2FKcPt1UQYBxlBfWdMN5oG1xwnp0xnLESm51MKYdjjTzUHDyQ53RAACiZdP5rmoJlA8t4IhI90ICqEJIG1MiE4j7/ZIN77GqALTG95FBKJg0SmiCxoMfmEKslCBBSDomN5+FUAUnwT5q+ED7IBrhXOf2pMeAaTHrgoOEb3KA3eW6oNK7cQI6ePste68bIzXlnGu9E2vIzKjNUos97Y/EjhgSnafEbj/cV4Vtu4VlM3oqPxCX3L11rxgnNclpxXqvNG8lRNqV35c+5bVtxJcNrflwkkqKlxHrofbkqlzkkSuuGHdt/VIIJRCCQMZKLk27w9Cg5bzQIFSDzl3+v3KiGpxScsN7yQBed590p37JQpQgbRWKd/yk8KXMIG+3uooAqKcolAkIQg3bHidi25myFmDaumXFokfNQ83/AMxTXusJWWLQ5zQSQCQCYkiTjGfZeiu3wuQ9we4ENc5kUAMNMOBn/KJkUrWiDzU+SGlegPw5hFoebm5HAtIH/vFjIrhWVbdPh0BsvMy2QMC0gSQRXJzfsEHm5pv6qMLb4jwEMFo5j+ZrHctWkO5vkMQP9XOdP+pUuI8CFnYm0Dp5XEcwwcHCzLS2CQG/M75uwzQYgsicAUILtI8kIIKZdOO6b9UIQJEaoQgTihCEDLfukTKEICUx9EIQKUShCASQhA0EoQgfKliUIQMnfigR47/KEIHEmJncqIKEIJPEHqPaiRchCBJIQgEIQgkx5BBBIIMgihBGYOSuF9tII/kfBJJHM6CTiccSkhBJt/tRhaWgxwc7OJz6DyCbr9aEAfyWlBA+ZxppjgkhBN3EbQsDec0dzTJ5ieXkEu0DZAGhKrde7R08z3mcZc4yDEg16DyCEIKCk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0" name="Picture 2" descr="http://img.mediacentrum.sk/gallery/370/116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5" y="1268759"/>
            <a:ext cx="35242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7457" y="3429286"/>
            <a:ext cx="318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Barringerov</a:t>
            </a:r>
            <a:r>
              <a:rPr lang="sk-SK" dirty="0" smtClean="0"/>
              <a:t> kráter, Arizona, USA</a:t>
            </a:r>
            <a:endParaRPr lang="sk-SK" dirty="0"/>
          </a:p>
        </p:txBody>
      </p:sp>
      <p:pic>
        <p:nvPicPr>
          <p:cNvPr id="7172" name="Picture 4" descr="https://encrypted-tbn2.gstatic.com/images?q=tbn:ANd9GcTeAtnK_Lc3CYjAsPmRQwZ6ZFVVj1IBL_iZnzIUrbHomEIBzERA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384376" cy="21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16016" y="34292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Tunguzská</a:t>
            </a:r>
            <a:r>
              <a:rPr lang="sk-SK" dirty="0" smtClean="0"/>
              <a:t> oblasť, Rusko</a:t>
            </a:r>
            <a:endParaRPr lang="sk-SK" dirty="0"/>
          </a:p>
        </p:txBody>
      </p:sp>
      <p:sp>
        <p:nvSpPr>
          <p:cNvPr id="10" name="AutoShape 6" descr="data:image/jpeg;base64,/9j/4AAQSkZJRgABAQAAAQABAAD/2wCEAAkGBxISEhUUExQVFhUXFhcZFxgYGBoaHRsbGhgbGBoaGBYZHDQgGCAlHB0XIjEhJyorLi4uGiAzODQsNygtLisBCgoKDg0OGhAQGiwkHCQsLCwsLCwsLCwsLCwsLCwsLCwsLCwsLCwsLCwsLCwsLCwsLCwsLCwsLCwsLCwsLCwsLP/AABEIAMIBAwMBIgACEQEDEQH/xAAcAAEAAgMBAQEAAAAAAAAAAAAABAUDBgcCAQj/xAA7EAABAwIEAwYEBAUFAQEBAAABAAIRAyEEEjFBBVFhBhMicYGRMqHB8AdCsdEUI1Ji4TNDcoLxktIW/8QAFwEBAQEBAAAAAAAAAAAAAAAAAAECA//EAB4RAQEBAAMBAAMBAAAAAAAAAAABEQIhMRJBYXFR/9oADAMBAAIRAxEAPwDuKIiAiIgIiICIvhcBqUH1ERARFDr8UoseKbqjQ86NJv68p66oJiIiAiIgIiICIiAiIgIiICIiAiIgIiICIiAiIgIiICIiAiKs47x2jhKeeq6/5Wj4nHk0fXQIK3t1x7+FohrCRWqy2nAmIu51+Qt5kLm7abi3M+o4u3cXE3JtJNzupPG8dVxdfvntDQ1rWtF4aDLrczBubahec1MNhxEg6HXY6i+oC58qsiJge1WNpBzKD3yYDA4ZgDJk5ToI/RXvA+3OLaxj6xbVYXZXGwvyDgLesrQKuKc0va2QSCOrQTceeyydn+Iii19KpJo1LOGoB2cORHMLU8Suw8Z7WsOHmgYe4GZt3fMnqdvfoeZ4zGuLj6EG8nWXOLhJP773WThOPw921HOMi3hJByxeR+6nVcVRkDxAbAyP1UG29ge05e11Ou8DKAWE2toRPstlxPaPDMcGl5JInwtc63XKFzAU2gPyvyOLfCbi4vqPIWUbhOJdmLKj3NkXkm40OV294/ZPpcdmweNp1W5qbg4H7uDcKQuUU3OovaW/ARI8RzeZ5zyCtx2je0CK8Hk7Q9CXCB7qyo6Ai1BvaXECJYwg6OE//qPmvQ7UVRqxh8pB9pKujbVqXbHtqzBnu6cPrWkGSGg/1ReSNus+fzHdp3lha0Bj41kEjyB391zTGYCnUD5P8wkkl8nMdZnUzuVLcWTXTezHbejioY+KdS1p8LtrE6X2K2xfnvDHJ4XEibRy3AB911bsb2pbWDKDg4PawAOLs2fKLk7yQJSUsxtyIi0giIgIiICIiAiIgIiICIiAvhKOcAJJgDUlcg/FHtlUqE4WgHClANR2hqAwRlGuSCTp4rbWIbH2q/EFtM91g8tR8w6p+Vv/AB/rPXTz0XNuIcQq94KlUmq8mcxdItIg+ugEBa+3Buj+a42Hhvvz5f8Aiuabe8Y11yWAEmdjANgNjF+qzaMeMxtV5kOLb3tqfL00sLKmxOJq5i7MS6L8oHRbJiMDmbI1O/3pZVVTDfdusrOtybHmi4HxzZwnQi++ov015SYlZWkX5DX79lV0cwJA2uPI6/rPop1KtDYI8Uz58voqwycRxUtp5BBpkwBeZgunnNrLYeIYz+IpioXTlaIJERtNtNNFW8OpeGMpfUJytET8QcA1p2vH3dWPEuCOwtBjXxmvmg6Hl5D6IMfAMS91ZjYzNm83gTE+6ue0uSi6n0zEEk20tGs/stU4Rinsd4NSRY6RzKu+N401XguaPCw5SCb3AMyN7LN9anip4n2kxAqBzGxT0vqY5nZX2D45npNqEMNrgkZgZIIgxuD+61zFslpnksPBojK74Q9r7akSGuE+UH0K1EsbnQqBsOYXU5E+H4T/AMmaFS28Wa8ZXEMcbA6tPKMwj0N1E4tQZTDyY8A8GSQ50XMtNoiTKrBUpuFpIOsjX0UlMXFWlVGoYfeDH9uyr6rAXQYa7YzY+R29UwmMdTy+Nzqdw4WLmm+XLNo+7LFW4owmKlM7EGJ16HQyqPtfBzZwnrv5r7SpuZ485aWmQ5sZpmxEm0fRScJimvDu7Y6WFoLTrcxpMR6rOxzZJ0y65m25GUXf9bx2V7Y0sTFN5y1QAD8MPI3EGxMTH6raVxxuGAlzWw8OBDmnSNLG3zU3Gdu8YLSxhnXKPS5t+qupjqyLkuC7eYqm8OqO7xu4hsH/AIlokfNdB4X2nw1Zodm7uRMVPB5wTZ0X0JV1Fyi+NcCJFwdCvqoIiICIiAiIgLy94AJJAAEkmwAG5K9LQvxY42aNKlhwcorl2d39jYlvqSJ6AjdBg4px2pj6hp0Dlw7M0k270gT7ToN9TyGp8dIpOeauWo8ADOZ0iBYfdltJxmDZgw1lSm6IPhdDhFzbWdrrmfFcQ7E1C+GwIENEC1lzvdIiY6sXEkm55acrc/RSOz+PyFzS0GQW+U623UKrTLDpYz1E7W916wFL8wm0HyMaTMkffVVW1V3ACARlaLc5OzvTcKoqPkeX3ZZQCQZ3Uaq+JaCJ+Q29T0WRCoNHeEkch9VJNGX5RMeXzWXDYcxPuSN1nflbbVx2nSba7bq0bX2BwLS/MdGyQY0/u62mNbEndQO3mP7ysQ3RsiIi/kvuFxb8OwDKweEiM7c1xbwi89Y2VXWqZnyQZnMBr1j2TTEavhf4enSd/uPDnOGwBMN9bEnzCiYXjBcS07wPY2E+aveI1u9YGlpkloDgMwA6xy5LTKOPoszENcHeIAnraSwtNx57JO18WuJryDr6K54VTpU8PUcTFRzMrWmZkwC4HQ6G3X3hdnq2DqHxVcrhNnDKbAncRoIUjH5HBxpD4HAxIPh0Dm2g3Bm/0mpuvXa7D1C81QXBjizOR5A7ctesqkocRNKoO8eTnc+Rs05rOHIEGY6rZcdUdjGNNF48LZLbiHEBrmudNx4RHKepWn8awhGHY9t2hzmutdpMOaD6Fwnm0qRb42XjPFm4csblzl9NjyQYs8Bw87EH1X3A8SZWzEWDQDDvWYPPZaPiOJCoGWu1jWm8/CIn2hSuHVar2ZKZaNTqAT0mPlC1Z0zG5s7Q0KTnS97dW52tziJ0I12nmslDtBhrvbWpuzSCHB7ZnQlrgOsWWpUeHGkSa13EfDMkWnbUwpOD7PMqHMIixcJmPKdAs3GpKuW8ZyEtoljt5b4rdcpv5+SlcNrmoJf3Y5QdfMTItyKrcPw2m2WNENiS4wZEaCPXyM8lmw+HGcAuIzQGnLMAx4j7tuTyU+mvlOFKiXZQ9jTDjfM0GATYkdD1WDG8XYBlpg1GixltgYuWwTBjeykcQY27X5ntDssua4OmNZvB/tM7aLw6tUawU2VQGZbBrcpA2zCLH3TWflbcC7c1qIyNAezZszHMQNOcWW1YT8RaRjMw9Ym3ouTDjp7lzS4B7Xukk8ogBu5nMZ/Ze+Gdpg9wp1aYfmdGZgggHpvbfot9xHfOC8doYtpNF4cW/E38zfMfVWS4vwfi9LDYhlWm1zctn752nUOPz6EBdjwuIbUY17DLXAEFWXUZURFQREQFoH4ycBdiMGK1MEvw5L4GppkDvI8oa7yaVv6+OaCINwUH5RwQe8wJ9P8AC3zhfCRTpw4eI7byeapsFWNDF4mlQcxjW1qrGD+1tRwADuQEb35xKjcQ4jWBLblxvJtI6SufLasZePUgKhYIloM8lJwWGZEAhrjcMJGltf6bX+QWsYjFFozOMzMRuYsVGNQtuHkukyWkwR9z7jqmLrbGVhUfknI2/ikQOUuBt/lQcNidtGyTl683czp7KqwldxBOctcI5QRsSD8V9fRRn1qobJyxNwDf29dVZErbMZjxTol5Ez8DdC49By3KhYLibMSGh1FmYSB4TMmNYdB03GwVFUr5xLiTYAX25QoeJc0EFsyJHUpIjoWOq0KDBnrlzyP9Om4kN5Bz5j0kwtdxnHyJAm4iHOJnfQHnK1n+KdNzKuezvB313SQY6pknqx9ZjMRVbAsDGjWg+4EqHiMHlMAzzPXcLa8Xh2sAYzWLkbf5VPiKYb9/UpKYpWsIPXb6qc7FvbSZMeFzhax8QBh2xEgkb3KgYirmdZeq2cgMJJAk+pif0C0jafw/4rkfUa4eF4t/yANp629lG7XYB2HqvfLxTqSYbYB4Mw5uhbmk+pUHhFMsIO6n8dx1XECHukcoACz+V/DX6PBarmCqRkpn4XGwcRrl53UjszIrQ0ZgQRfTpMdV44XhmmoKT3uYxxtAnxaCRO+k9Qr+iyrQcWUabC4viSD4fCBZsyTM68leVJFlxPC0/wAre8xBA0d4WSPjde55N9TsvtGhSwVM1ajs9QxDTLYN/wAu8c/sRMJU/hs7gzPVJifCGtvMmDcnXl1XjD4Crinmo8yXHxGQyNhbeLW8vNc3RDxeIxDpa+p4QdobrffW+im8KwlWHvDy0NAGYgS4iBlF9hsJO1rq/wALRo0GtDiwuzNBe4FxOusGNRr1Svg2VQGU6r3uiW06ZDb3u+fjgba32iQ1KgsaLSajmu+LL4Tz1O+k7x7LNxfGUhSLgTlloJkl0QCRvGXToofFOIUsNRNImnUrPFwJJbexcQAAbfDmv0FzpdQOe6XOLyTGZxMjl8R/8Wpx1NZsRVo1KrnAECAADF4Fyfn8lK4dxkUCcsuEQ3TwmZkN5quHDHHeBewiZ0uJteyzYbs1Uqnw2E3Lto5wt9MpuP7VYmoGsNTwMs1mVrYk75QMx6mT81278I+J1n4Z9CvSqU30nSM9NzAWukwMwuQ7NPmFxSl2TFOo0VHk6O/liQW62dMAxz3I5r9O8L4lTxFMVKTpaZHUEGC0jYg2SYiWiIqCIiAofF+Isw1CpWf8NNhcesbDqTb1UxVnaXhn8Vha1CY7ym5oPI7H3hB+dcF3j6he1mriZAzG+sk668ll40S5truj+m4gdYhQeC06gLjcBpylxmM06A89FfPw5fAeZnQnZYpGiV8+h22XxoNlteOwIm4uLSolGhTpVKZfHx7joRvpffbXZJy1q8VdTpO0I/wvmKa4iJnYi22xW7HC03NJAbobi9tDO+sdbhYsdwymMpc34gJi2v8A4dPos/S/LQHU3C8eYWMgu0W7MwtJp2MD83y81UPoGnim5APEbAiRPQbrU5azY9dl+ylTEPBPhZu4jboNyuiOp0abe7okZW/EQb9S52+9godPBV6oHfVSGaZWw0eQY23uqLtVjWsihQNhHeO5n+kW57+al7GPiPG6TZbSGY7ucLDym59VRjB1cQ4APEnQHTysLbe694bCjLm1M6fUlSgywgQRuCVVxSYklvhdRa0ixkGSQd3TI8hyUimQYm0/eqm47F1ntLHVHObIs5xOmmqrqtAj0iVpEinXA38lKotlVlGkrXCtUpiDxDCxPUSFs3CMX3lNr7OLgA8O0zgb8wYDvUjaVW8VpjKDyVZwDFPp1sgNnTYkAagxJ0uAJNrqexfK2F2Cqvdmi08oaOg9lbv4TUFPOKhJb4rmxHwkBoi9xovfDOIB5YyYdJzAgX157ztCkY+pLyWg5Wi0wSZm8DSxGn1XG2us8yI54UwiatJpquJzwcuUdcts3Od+qqeK4/DYYd3RYO9AIJ3EgkEkaQLwN1e0GPa0Ve6c6lpm8Qh02DvDYkeK3MX1WocP4fL8+rAYkmCSScsnckTI/Van7Y/j4OBggOk5H3a0C+5ufPe/yUx/DKZoB8CWjLE2lv8AVFzz2mbrPheIvoNOVoGgBMObmgyYiLSNAeXlQuxTi5/8zNJnSC503IHufX0WtE/D8LJPgJAkGx/U87n91k4hSGGdT0IdfXUXGaAZI19ljq8Xe1xy/CNIm0gCfDobfcqnqYg1HuJJcXRJNz0APlCsFvT4qa+YUyG2uXDLBuJmLkiV2H8HarDgC1gAyVnsc4fndDSXSNdQPIBcUwXDKznDuqbnOJMNa0lx/wCvsv0F+H/B3YTA0qdQBtQ5nvbaznnNlMakCB6LUjFbEiItIIiICIiD8/8A4pdmW8Orh9CoW065c8UjmiWkFwBFiPEIBggFajRx9Y/lcATYm3zXc/xl4Qa/DzUa3M7DvFXrkALans05o/sXDuHgH6BZond68iTbbmfaVHFJj7PaSToZsOZjy9oVhR4a8gucQxgtmdYTy6r5ToVMz20heAGklrTDrOLhmls6eWsSVlrVezgFZn+lWHPK4lvSQ4L1jcRjKbIqh7mNByuBzAXmcw09QNVkrmvShrqlEOE6SXepaCPL0WCnj8Q3/dd/829yZQQm8TLhFvn+68niL8zTeWuBE6+688Rwjy4vAAJuYFvOFUlzpvMrcxmupYbizTSz5iXltjPwXHXXr5FaxTY6rULWi+p6Aak8hF1QNxbmxAdp4rzfmI6Rr/lbt2Zr4apTLGkte67iTyF4AGnnPpKzmD1wvh7nio1tw0TOk3gnqsHd3ywr1mFdhzAAqZgQAOo1tt/hUuIxLaTXPc0ucTaQQ2xAs46iSQd1nWnn+BAY6o74W6bSdgtfqSSZOpmPvzWPiXaGvUMZvCNAGho9G6+5JUejxSoSAGtcTAFiTMwLBdMZbBwfhD6psDHNWtXhfdmCqjB9ocVhXEViwNmMmQDU3ylsRHWTtbe5PaGg9vxXj7+qzYuouMoSw8gtTe+KoIAt/grbX4xjhDXC+3WOvotTxtLIZJ8leMRsXDsQ19dpotcGtaS+0nQ+p2+7raqNGo5oywDlzHoALwJuQAYGq5lwvij6L/DpInb5xP8A6t6odo3ANdTFnC7NItBvGthzB5Lnz49unHl0tuOcXy0WYcOb3bXl1QwYqEjwkAGQA0iZ10vF9WweFFYPd8N3d3bTxWJE84ETomP4ox7nNqNhxykQ0aXA8e0dRBBnoZXDaweQWw1oiQdR5nyn2S+LETJUf4KjMpIjNmEGL2LjJ31A1UJ+EyEuIAy+EgEX/MfYWn23W04yjmFr2tBv9wtexFLI9sCxkE3jlcbawkpYlUqbIBjwm5baDPMaHnOqk4emaZFRjBAPwhu4OzQLgjy9do2GY17sogFpjlLbGQ2LQbK+pNiGxYm/63+Slaem1hTLKrv9RpDha4ynMPQdf0W99i+3H8XUNKqGscR4IkSQJLTJva4I5OECL84rfzHOIjlcgCAHXBH/ABd8lV4Rzmva8HLUY4VaeurTmEwNwtcbjnZH6RRR+HYsVqVOq3R7GuH/AGEwpC6sCIiAiIgx4ii17HMcJa5paRzBEEey/NnaXgDsHiX0xLQ13h1I5ggnYj68l+l1zb8acEBh24loGZhDJ5ZjAJ5wdOpUo5RQe978uYucNXOJIaNwGzH0stnPZRtSkDRxDhbxsyDWN3N6DktZ4XVYwRNzrKtMLxXujIdHqs0emcEp0wWuGY85mCoLsG0GJV1W40ypo253mfnP6qnxuMaJiJ91lqFUNAC1nibwXWHvygKwxnEJbH0+U6qtqVMoBLKhd/xgCNs3z03WuMxLWF0EaRzj9VmpY51N7XsIBHSx8xooL8S42DY90Zhq5uGOHkD8lpG1Yjtg99MNAa0/2g5iTGhJkDnEKPiuHYx1PO4gMAzG9hyknr1PQE2VNgjUwzhULWl22dpPqL6/spvFOK1a13EgON25pBAkiByF/wBVnO+mkWjg6lV0NAgn4iYbfm4xH6ryME7NkI53JgGNySYA81Y4Zr8rc7zkaZDTpJESB5bqRjOKZ8oDRYRck35hvwi0Wg6K7UxWClDYcBl0gEe4APz0Vf4mEgyrbEHTcdAB+gUWphnPbaJbb02+vyVlMRXPJWFzj1UvCtBF7nkvdbCE7AK6jHw3D97Uay9zqNVuNZjS002Hu4gZt9PzGRlGnPX0OrYCnUY4OaSCNwPqpfFMwdnpF4LozsmbmIMRfygrF7rU6iA9jw6c3iGhnTrJ0V52dxDWtqVKtRviAa1pcJLjPiDZuReBfU84NGMc8WkN6ZRf3CsqOGaKJc4AOcCRoLRYgAWHkrYkXlHjzGPDA8ARBBnwk6gnlPnf52fEKpqUSGZTmLS0i9wSTHKTquf4PDj9FstDCOFSm9rnCnmBIsBIiLjXn6GyxeMjUupTaTmVGi7o+Ixe9r8wDdW2OrtDcp+LWZAiL67fm9yVDw1J1R5M+HLBc65Pr05aLzxKgQwOBOZtODMw4ydj5D2UxrQ02knu6jswDtPD4dZsZ5idpOq8Y2mWEEEPLsoEQTJGWBG9wIHRTKFJzQwNIp53AGpY72AEaXJ2v5rZPw+7PNONms7N3INRjTBzOzRnts0mfMtOys7Z10rs5gHUMLRpPMuZTaHHrF46SrJEXVgREQEREBVfafgzMZhauHfYPbYjUOBlrh1BAPorREH5dxmCrUcQ6lif9RthLQA4TEg8jcz/AJUynShws2dgAIB9bDzXX/xB4Ayu0ktBMWO4PQ7LhDsc7DvfTdOYEsJJI3BEwNLA21WRc49/fFo7zJlbc929xuZJ0AMX9WlU+J4S/N/LqOe2PiIDS4aWZm6aErH/AB73mA86gSIvLrNB1bbz0C2Ori6dL4m3H5RLSJMy8kRPlos9xrI1x3D8Q2Jok6QIkHzymxHP5rK3AVS8VHtbTbYZZjSAIBc5x5XPsr12PJYZLmMIBJc6Ta5iYtc6Kto0O8LiyuwxMZztzA2n0+SbRszv4NgBaQ7wF3wgGQ2S20wZtN/Syn4ulghmcSTmbLGtzXcDAMmGtBuSSDYGNCtLb37C5jmZmkSbDL1yGYP+VHdjsjiDmAMQIaYv1Pl965wWOLwxqOmAWETOYy066E6ek9VVY6gAxgyEEZo6mdY6gHysprMd3h8Y8cwHQABFgABYWtC+Yhhql1Ko4NAdmaYJME5gLW/rudI9FZ0tVlOi95k6K0weBIBEC9jpznUq6w3DIcxrC0tc0kOm5gFxJ5WBWbD4EvDnAHK2xIBhLUUtXCsaIhVVaASNARBMG3WN1f16JJygW+q1/irslQtaQcup67+n7LUNVb2FpE/9TsR0kc5lTsKQ8i8RssLa5y5TdszH7H8ttwsTcgIILgfR3zEddlpGwNcCI5KuxjhMAWIg6fVe+8/qqANtOQFxj1AE+cx8lW4jK4mHPy7AgabCZvymFJDXg1BIuQASCB7GCNjCsGYzvAZ5QBsANh0VWWjQar7SZFi70H7n6SrhqdgKjQ+5spmP4nJAY4tAMkDTa8TM/cqJSpsizRPMw4/MQs3cOyiPHEzGom2g0smG43HEY1rD4MuUC5mJsZMzG4G2yqauNFeoxgkgkkvnwhsEG3ObT+q1otJ5AbXB/U/cKXw+nWBzU9/CBrmnlG/ks/GL9NxxFdxa0U4e4lmVjRmJIIsANzpHNdI7AcGxDT/E4lrmPNM02te6XZSWu8TfyRlbA1u6Ysqz8KuyPdt/i8SJrH/TYYikNJtq4jfYW3K6Urx4paIiLSCIiAiIgIiIIPF8N3lMgahcf7S9n6VRx7ymCRvof/oXXblTcZ7P064MeF3NQfnbiXZ5rP8ASJZr1+ZNlUtmlpfz/wAX+a6j2g4DUpOLXNWmcQ4U8ScsxePJBIrfzKFNj4aSPEBb5TvCgHgzIsb67fYUChxAk+IgQT9ypLuJtFpBPqVnLDWwcP4i8NDZuIaYgAN5mLcvW9ySs+IrsM5gHAyPhE/9QB9wtTw/EnicrCRO1oj+4/eqyVeJgavMlomACWm9mxIjS5IKl4tSp9HANz+B5a3NYOAIBOwve0adFF43Tio3K/O6dGjxRJ8QE3EyPb0gVOP1BZkAXuQCb76a+qr3YuoXioXuLwQQ6biFZxumt34Dh34gATTpkbUgWm7cv8xwfewItHxO5iJeMw9TDjJTecrruZPhJGlp1ib66qr4bx7DswzGlh/iASXVDmc2PytgG35SSoVXtU4tAvUf/eAGdIaBmMXuXX5c5lOllxrtJRpsyYYONRw8b3flJ1Df3/8AVpzHEm91JxFV7yXONz6b3HRYGVL6LbL4WErK6jaYlZmFoFxP3zWambTAjqYEe0+yCqBPw81IMBt9PvQbr0BLjlGY7awPqfvVbDwHsdWxLgYJ67BLVasGk2aIH3up2D4NVdo0+gXa+CfhnSYAX3PyW54LgFCm2GsAQ1+d8P2arHRjvZSv/wCUxJBAY64vZfoqngKY0aF7GFZ/SER+Z39mqwMPaQee/wCi6N2C7FkjPUBA2ldLr8Lov+JgUunTDRAEAbIPGGoNY0NboAsqIqCIiAiIgIiICIiAiIgwYvCMqiHtB+io6nZOiTOUFbGiDlPbrhWHa0NbSp5ueVpPvC53iuGgaCPJd77Qdmm4jxAw75FVuD7CUv8AcM9B+6mD8+YjBOOxK+UeE1HbL9Ls7IYMCO6B819p9ksI0yKadq4LwvsRXq6MPnsrut+GjqdMvebxoF3WjhGNEBoUfieBztIAGmido/MtXhZaTaCFiNKkBD2Gf6m2P7FdV4t2Iq5i5rZnotW4l2SrN1pn2TRpDw0GGPJH9LhB99FhNO829x+sq/xHAKg1afZeaHAKjjZpRcUofsB7/RSsFwupVI1++i3jgf4f1ahBLT6rpvZ3sVSoQXCXKDTOxP4fTD6rYHLn5rq2B4fTpNAY0D0UhjABAsF6VxBERUEREBERAREQEREBERAREQEREBERAREQEREBERAREQF8c0HUL6iDDVwtNwhzGkdQCo9Lg+HaZbSYD5KciD4BGi+o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8" descr="data:image/jpeg;base64,/9j/4AAQSkZJRgABAQAAAQABAAD/2wCEAAkGBxISEhUUExQVFhUXFhcZFxgYGBoaHRsbGhgbGBoaGBYZHDQgGCAlHB0XIjEhJyorLi4uGiAzODQsNygtLisBCgoKDg0OGhAQGiwkHCQsLCwsLCwsLCwsLCwsLCwsLCwsLCwsLCwsLCwsLCwsLCwsLCwsLCwsLCwsLCwsLCwsLP/AABEIAMIBAwMBIgACEQEDEQH/xAAcAAEAAgMBAQEAAAAAAAAAAAAABAUDBgcCAQj/xAA7EAABAwIEAwYEBAUFAQEBAAABAAIRAyEEEjFBBVFhBhMicYGRMqHB8AdCsdEUI1Ji4TNDcoLxktIW/8QAFwEBAQEBAAAAAAAAAAAAAAAAAAECA//EAB4RAQEBAAMBAAMBAAAAAAAAAAABEQIhMRJBYXFR/9oADAMBAAIRAxEAPwDuKIiAiIgIiICIvhcBqUH1ERARFDr8UoseKbqjQ86NJv68p66oJiIiAiIgIiICIiAiIgIiICIiAiIgIiICIiAiIgIiICIiAiKs47x2jhKeeq6/5Wj4nHk0fXQIK3t1x7+FohrCRWqy2nAmIu51+Qt5kLm7abi3M+o4u3cXE3JtJNzupPG8dVxdfvntDQ1rWtF4aDLrczBubahec1MNhxEg6HXY6i+oC58qsiJge1WNpBzKD3yYDA4ZgDJk5ToI/RXvA+3OLaxj6xbVYXZXGwvyDgLesrQKuKc0va2QSCOrQTceeyydn+Iii19KpJo1LOGoB2cORHMLU8Suw8Z7WsOHmgYe4GZt3fMnqdvfoeZ4zGuLj6EG8nWXOLhJP773WThOPw921HOMi3hJByxeR+6nVcVRkDxAbAyP1UG29ge05e11Ou8DKAWE2toRPstlxPaPDMcGl5JInwtc63XKFzAU2gPyvyOLfCbi4vqPIWUbhOJdmLKj3NkXkm40OV294/ZPpcdmweNp1W5qbg4H7uDcKQuUU3OovaW/ARI8RzeZ5zyCtx2je0CK8Hk7Q9CXCB7qyo6Ai1BvaXECJYwg6OE//qPmvQ7UVRqxh8pB9pKujbVqXbHtqzBnu6cPrWkGSGg/1ReSNus+fzHdp3lha0Bj41kEjyB391zTGYCnUD5P8wkkl8nMdZnUzuVLcWTXTezHbejioY+KdS1p8LtrE6X2K2xfnvDHJ4XEibRy3AB911bsb2pbWDKDg4PawAOLs2fKLk7yQJSUsxtyIi0giIgIiICIiAiIgIiICIiAvhKOcAJJgDUlcg/FHtlUqE4WgHClANR2hqAwRlGuSCTp4rbWIbH2q/EFtM91g8tR8w6p+Vv/AB/rPXTz0XNuIcQq94KlUmq8mcxdItIg+ugEBa+3Buj+a42Hhvvz5f8Aiuabe8Y11yWAEmdjANgNjF+qzaMeMxtV5kOLb3tqfL00sLKmxOJq5i7MS6L8oHRbJiMDmbI1O/3pZVVTDfdusrOtybHmi4HxzZwnQi++ov015SYlZWkX5DX79lV0cwJA2uPI6/rPop1KtDYI8Uz58voqwycRxUtp5BBpkwBeZgunnNrLYeIYz+IpioXTlaIJERtNtNNFW8OpeGMpfUJytET8QcA1p2vH3dWPEuCOwtBjXxmvmg6Hl5D6IMfAMS91ZjYzNm83gTE+6ue0uSi6n0zEEk20tGs/stU4Rinsd4NSRY6RzKu+N401XguaPCw5SCb3AMyN7LN9anip4n2kxAqBzGxT0vqY5nZX2D45npNqEMNrgkZgZIIgxuD+61zFslpnksPBojK74Q9r7akSGuE+UH0K1EsbnQqBsOYXU5E+H4T/AMmaFS28Wa8ZXEMcbA6tPKMwj0N1E4tQZTDyY8A8GSQ50XMtNoiTKrBUpuFpIOsjX0UlMXFWlVGoYfeDH9uyr6rAXQYa7YzY+R29UwmMdTy+Nzqdw4WLmm+XLNo+7LFW4owmKlM7EGJ16HQyqPtfBzZwnrv5r7SpuZ485aWmQ5sZpmxEm0fRScJimvDu7Y6WFoLTrcxpMR6rOxzZJ0y65m25GUXf9bx2V7Y0sTFN5y1QAD8MPI3EGxMTH6raVxxuGAlzWw8OBDmnSNLG3zU3Gdu8YLSxhnXKPS5t+qupjqyLkuC7eYqm8OqO7xu4hsH/AIlokfNdB4X2nw1Zodm7uRMVPB5wTZ0X0JV1Fyi+NcCJFwdCvqoIiICIiAiIgLy94AJJAAEkmwAG5K9LQvxY42aNKlhwcorl2d39jYlvqSJ6AjdBg4px2pj6hp0Dlw7M0k270gT7ToN9TyGp8dIpOeauWo8ADOZ0iBYfdltJxmDZgw1lSm6IPhdDhFzbWdrrmfFcQ7E1C+GwIENEC1lzvdIiY6sXEkm55acrc/RSOz+PyFzS0GQW+U623UKrTLDpYz1E7W916wFL8wm0HyMaTMkffVVW1V3ACARlaLc5OzvTcKoqPkeX3ZZQCQZ3Uaq+JaCJ+Q29T0WRCoNHeEkch9VJNGX5RMeXzWXDYcxPuSN1nflbbVx2nSba7bq0bX2BwLS/MdGyQY0/u62mNbEndQO3mP7ysQ3RsiIi/kvuFxb8OwDKweEiM7c1xbwi89Y2VXWqZnyQZnMBr1j2TTEavhf4enSd/uPDnOGwBMN9bEnzCiYXjBcS07wPY2E+aveI1u9YGlpkloDgMwA6xy5LTKOPoszENcHeIAnraSwtNx57JO18WuJryDr6K54VTpU8PUcTFRzMrWmZkwC4HQ6G3X3hdnq2DqHxVcrhNnDKbAncRoIUjH5HBxpD4HAxIPh0Dm2g3Bm/0mpuvXa7D1C81QXBjizOR5A7ctesqkocRNKoO8eTnc+Rs05rOHIEGY6rZcdUdjGNNF48LZLbiHEBrmudNx4RHKepWn8awhGHY9t2hzmutdpMOaD6Fwnm0qRb42XjPFm4csblzl9NjyQYs8Bw87EH1X3A8SZWzEWDQDDvWYPPZaPiOJCoGWu1jWm8/CIn2hSuHVar2ZKZaNTqAT0mPlC1Z0zG5s7Q0KTnS97dW52tziJ0I12nmslDtBhrvbWpuzSCHB7ZnQlrgOsWWpUeHGkSa13EfDMkWnbUwpOD7PMqHMIixcJmPKdAs3GpKuW8ZyEtoljt5b4rdcpv5+SlcNrmoJf3Y5QdfMTItyKrcPw2m2WNENiS4wZEaCPXyM8lmw+HGcAuIzQGnLMAx4j7tuTyU+mvlOFKiXZQ9jTDjfM0GATYkdD1WDG8XYBlpg1GixltgYuWwTBjeykcQY27X5ntDssua4OmNZvB/tM7aLw6tUawU2VQGZbBrcpA2zCLH3TWflbcC7c1qIyNAezZszHMQNOcWW1YT8RaRjMw9Ym3ouTDjp7lzS4B7Xukk8ogBu5nMZ/Ze+Gdpg9wp1aYfmdGZgggHpvbfot9xHfOC8doYtpNF4cW/E38zfMfVWS4vwfi9LDYhlWm1zctn752nUOPz6EBdjwuIbUY17DLXAEFWXUZURFQREQFoH4ycBdiMGK1MEvw5L4GppkDvI8oa7yaVv6+OaCINwUH5RwQe8wJ9P8AC3zhfCRTpw4eI7byeapsFWNDF4mlQcxjW1qrGD+1tRwADuQEb35xKjcQ4jWBLblxvJtI6SufLasZePUgKhYIloM8lJwWGZEAhrjcMJGltf6bX+QWsYjFFozOMzMRuYsVGNQtuHkukyWkwR9z7jqmLrbGVhUfknI2/ikQOUuBt/lQcNidtGyTl683czp7KqwldxBOctcI5QRsSD8V9fRRn1qobJyxNwDf29dVZErbMZjxTol5Ez8DdC49By3KhYLibMSGh1FmYSB4TMmNYdB03GwVFUr5xLiTYAX25QoeJc0EFsyJHUpIjoWOq0KDBnrlzyP9Om4kN5Bz5j0kwtdxnHyJAm4iHOJnfQHnK1n+KdNzKuezvB313SQY6pknqx9ZjMRVbAsDGjWg+4EqHiMHlMAzzPXcLa8Xh2sAYzWLkbf5VPiKYb9/UpKYpWsIPXb6qc7FvbSZMeFzhax8QBh2xEgkb3KgYirmdZeq2cgMJJAk+pif0C0jafw/4rkfUa4eF4t/yANp629lG7XYB2HqvfLxTqSYbYB4Mw5uhbmk+pUHhFMsIO6n8dx1XECHukcoACz+V/DX6PBarmCqRkpn4XGwcRrl53UjszIrQ0ZgQRfTpMdV44XhmmoKT3uYxxtAnxaCRO+k9Qr+iyrQcWUabC4viSD4fCBZsyTM68leVJFlxPC0/wAre8xBA0d4WSPjde55N9TsvtGhSwVM1ajs9QxDTLYN/wAu8c/sRMJU/hs7gzPVJifCGtvMmDcnXl1XjD4Crinmo8yXHxGQyNhbeLW8vNc3RDxeIxDpa+p4QdobrffW+im8KwlWHvDy0NAGYgS4iBlF9hsJO1rq/wALRo0GtDiwuzNBe4FxOusGNRr1Svg2VQGU6r3uiW06ZDb3u+fjgba32iQ1KgsaLSajmu+LL4Tz1O+k7x7LNxfGUhSLgTlloJkl0QCRvGXToofFOIUsNRNImnUrPFwJJbexcQAAbfDmv0FzpdQOe6XOLyTGZxMjl8R/8Wpx1NZsRVo1KrnAECAADF4Fyfn8lK4dxkUCcsuEQ3TwmZkN5quHDHHeBewiZ0uJteyzYbs1Uqnw2E3Lto5wt9MpuP7VYmoGsNTwMs1mVrYk75QMx6mT81278I+J1n4Z9CvSqU30nSM9NzAWukwMwuQ7NPmFxSl2TFOo0VHk6O/liQW62dMAxz3I5r9O8L4lTxFMVKTpaZHUEGC0jYg2SYiWiIqCIiAofF+Isw1CpWf8NNhcesbDqTb1UxVnaXhn8Vha1CY7ym5oPI7H3hB+dcF3j6he1mriZAzG+sk668ll40S5truj+m4gdYhQeC06gLjcBpylxmM06A89FfPw5fAeZnQnZYpGiV8+h22XxoNlteOwIm4uLSolGhTpVKZfHx7joRvpffbXZJy1q8VdTpO0I/wvmKa4iJnYi22xW7HC03NJAbobi9tDO+sdbhYsdwymMpc34gJi2v8A4dPos/S/LQHU3C8eYWMgu0W7MwtJp2MD83y81UPoGnim5APEbAiRPQbrU5azY9dl+ylTEPBPhZu4jboNyuiOp0abe7okZW/EQb9S52+9godPBV6oHfVSGaZWw0eQY23uqLtVjWsihQNhHeO5n+kW57+al7GPiPG6TZbSGY7ucLDym59VRjB1cQ4APEnQHTysLbe694bCjLm1M6fUlSgywgQRuCVVxSYklvhdRa0ixkGSQd3TI8hyUimQYm0/eqm47F1ntLHVHObIs5xOmmqrqtAj0iVpEinXA38lKotlVlGkrXCtUpiDxDCxPUSFs3CMX3lNr7OLgA8O0zgb8wYDvUjaVW8VpjKDyVZwDFPp1sgNnTYkAagxJ0uAJNrqexfK2F2Cqvdmi08oaOg9lbv4TUFPOKhJb4rmxHwkBoi9xovfDOIB5YyYdJzAgX157ztCkY+pLyWg5Wi0wSZm8DSxGn1XG2us8yI54UwiatJpquJzwcuUdcts3Od+qqeK4/DYYd3RYO9AIJ3EgkEkaQLwN1e0GPa0Ve6c6lpm8Qh02DvDYkeK3MX1WocP4fL8+rAYkmCSScsnckTI/Van7Y/j4OBggOk5H3a0C+5ufPe/yUx/DKZoB8CWjLE2lv8AVFzz2mbrPheIvoNOVoGgBMObmgyYiLSNAeXlQuxTi5/8zNJnSC503IHufX0WtE/D8LJPgJAkGx/U87n91k4hSGGdT0IdfXUXGaAZI19ljq8Xe1xy/CNIm0gCfDobfcqnqYg1HuJJcXRJNz0APlCsFvT4qa+YUyG2uXDLBuJmLkiV2H8HarDgC1gAyVnsc4fndDSXSNdQPIBcUwXDKznDuqbnOJMNa0lx/wCvsv0F+H/B3YTA0qdQBtQ5nvbaznnNlMakCB6LUjFbEiItIIiICIiD8/8A4pdmW8Orh9CoW065c8UjmiWkFwBFiPEIBggFajRx9Y/lcATYm3zXc/xl4Qa/DzUa3M7DvFXrkALans05o/sXDuHgH6BZond68iTbbmfaVHFJj7PaSToZsOZjy9oVhR4a8gucQxgtmdYTy6r5ToVMz20heAGklrTDrOLhmls6eWsSVlrVezgFZn+lWHPK4lvSQ4L1jcRjKbIqh7mNByuBzAXmcw09QNVkrmvShrqlEOE6SXepaCPL0WCnj8Q3/dd/829yZQQm8TLhFvn+68niL8zTeWuBE6+688Rwjy4vAAJuYFvOFUlzpvMrcxmupYbizTSz5iXltjPwXHXXr5FaxTY6rULWi+p6Aak8hF1QNxbmxAdp4rzfmI6Rr/lbt2Zr4apTLGkte67iTyF4AGnnPpKzmD1wvh7nio1tw0TOk3gnqsHd3ywr1mFdhzAAqZgQAOo1tt/hUuIxLaTXPc0ucTaQQ2xAs46iSQd1nWnn+BAY6o74W6bSdgtfqSSZOpmPvzWPiXaGvUMZvCNAGho9G6+5JUejxSoSAGtcTAFiTMwLBdMZbBwfhD6psDHNWtXhfdmCqjB9ocVhXEViwNmMmQDU3ylsRHWTtbe5PaGg9vxXj7+qzYuouMoSw8gtTe+KoIAt/grbX4xjhDXC+3WOvotTxtLIZJ8leMRsXDsQ19dpotcGtaS+0nQ+p2+7raqNGo5oywDlzHoALwJuQAYGq5lwvij6L/DpInb5xP8A6t6odo3ANdTFnC7NItBvGthzB5Lnz49unHl0tuOcXy0WYcOb3bXl1QwYqEjwkAGQA0iZ10vF9WweFFYPd8N3d3bTxWJE84ETomP4ox7nNqNhxykQ0aXA8e0dRBBnoZXDaweQWw1oiQdR5nyn2S+LETJUf4KjMpIjNmEGL2LjJ31A1UJ+EyEuIAy+EgEX/MfYWn23W04yjmFr2tBv9wtexFLI9sCxkE3jlcbawkpYlUqbIBjwm5baDPMaHnOqk4emaZFRjBAPwhu4OzQLgjy9do2GY17sogFpjlLbGQ2LQbK+pNiGxYm/63+Slaem1hTLKrv9RpDha4ynMPQdf0W99i+3H8XUNKqGscR4IkSQJLTJva4I5OECL84rfzHOIjlcgCAHXBH/ABd8lV4Rzmva8HLUY4VaeurTmEwNwtcbjnZH6RRR+HYsVqVOq3R7GuH/AGEwpC6sCIiAiIgx4ii17HMcJa5paRzBEEey/NnaXgDsHiX0xLQ13h1I5ggnYj68l+l1zb8acEBh24loGZhDJ5ZjAJ5wdOpUo5RQe978uYucNXOJIaNwGzH0stnPZRtSkDRxDhbxsyDWN3N6DktZ4XVYwRNzrKtMLxXujIdHqs0emcEp0wWuGY85mCoLsG0GJV1W40ypo253mfnP6qnxuMaJiJ91lqFUNAC1nibwXWHvygKwxnEJbH0+U6qtqVMoBLKhd/xgCNs3z03WuMxLWF0EaRzj9VmpY51N7XsIBHSx8xooL8S42DY90Zhq5uGOHkD8lpG1Yjtg99MNAa0/2g5iTGhJkDnEKPiuHYx1PO4gMAzG9hyknr1PQE2VNgjUwzhULWl22dpPqL6/spvFOK1a13EgON25pBAkiByF/wBVnO+mkWjg6lV0NAgn4iYbfm4xH6ryME7NkI53JgGNySYA81Y4Zr8rc7zkaZDTpJESB5bqRjOKZ8oDRYRck35hvwi0Wg6K7UxWClDYcBl0gEe4APz0Vf4mEgyrbEHTcdAB+gUWphnPbaJbb02+vyVlMRXPJWFzj1UvCtBF7nkvdbCE7AK6jHw3D97Uay9zqNVuNZjS002Hu4gZt9PzGRlGnPX0OrYCnUY4OaSCNwPqpfFMwdnpF4LozsmbmIMRfygrF7rU6iA9jw6c3iGhnTrJ0V52dxDWtqVKtRviAa1pcJLjPiDZuReBfU84NGMc8WkN6ZRf3CsqOGaKJc4AOcCRoLRYgAWHkrYkXlHjzGPDA8ARBBnwk6gnlPnf52fEKpqUSGZTmLS0i9wSTHKTquf4PDj9FstDCOFSm9rnCnmBIsBIiLjXn6GyxeMjUupTaTmVGi7o+Ixe9r8wDdW2OrtDcp+LWZAiL67fm9yVDw1J1R5M+HLBc65Pr05aLzxKgQwOBOZtODMw4ydj5D2UxrQ02knu6jswDtPD4dZsZ5idpOq8Y2mWEEEPLsoEQTJGWBG9wIHRTKFJzQwNIp53AGpY72AEaXJ2v5rZPw+7PNONms7N3INRjTBzOzRnts0mfMtOys7Z10rs5gHUMLRpPMuZTaHHrF46SrJEXVgREQEREBVfafgzMZhauHfYPbYjUOBlrh1BAPorREH5dxmCrUcQ6lif9RthLQA4TEg8jcz/AJUynShws2dgAIB9bDzXX/xB4Ayu0ktBMWO4PQ7LhDsc7DvfTdOYEsJJI3BEwNLA21WRc49/fFo7zJlbc929xuZJ0AMX9WlU+J4S/N/LqOe2PiIDS4aWZm6aErH/AB73mA86gSIvLrNB1bbz0C2Ori6dL4m3H5RLSJMy8kRPlos9xrI1x3D8Q2Jok6QIkHzymxHP5rK3AVS8VHtbTbYZZjSAIBc5x5XPsr12PJYZLmMIBJc6Ta5iYtc6Kto0O8LiyuwxMZztzA2n0+SbRszv4NgBaQ7wF3wgGQ2S20wZtN/Syn4ulghmcSTmbLGtzXcDAMmGtBuSSDYGNCtLb37C5jmZmkSbDL1yGYP+VHdjsjiDmAMQIaYv1Pl965wWOLwxqOmAWETOYy066E6ek9VVY6gAxgyEEZo6mdY6gHysprMd3h8Y8cwHQABFgABYWtC+Yhhql1Ko4NAdmaYJME5gLW/rudI9FZ0tVlOi95k6K0weBIBEC9jpznUq6w3DIcxrC0tc0kOm5gFxJ5WBWbD4EvDnAHK2xIBhLUUtXCsaIhVVaASNARBMG3WN1f16JJygW+q1/irslQtaQcup67+n7LUNVb2FpE/9TsR0kc5lTsKQ8i8RssLa5y5TdszH7H8ttwsTcgIILgfR3zEddlpGwNcCI5KuxjhMAWIg6fVe+8/qqANtOQFxj1AE+cx8lW4jK4mHPy7AgabCZvymFJDXg1BIuQASCB7GCNjCsGYzvAZ5QBsANh0VWWjQar7SZFi70H7n6SrhqdgKjQ+5spmP4nJAY4tAMkDTa8TM/cqJSpsizRPMw4/MQs3cOyiPHEzGom2g0smG43HEY1rD4MuUC5mJsZMzG4G2yqauNFeoxgkgkkvnwhsEG3ObT+q1otJ5AbXB/U/cKXw+nWBzU9/CBrmnlG/ks/GL9NxxFdxa0U4e4lmVjRmJIIsANzpHNdI7AcGxDT/E4lrmPNM02te6XZSWu8TfyRlbA1u6Ysqz8KuyPdt/i8SJrH/TYYikNJtq4jfYW3K6Urx4paIiLSCIiAiIgIiIIPF8N3lMgahcf7S9n6VRx7ymCRvof/oXXblTcZ7P064MeF3NQfnbiXZ5rP8ASJZr1+ZNlUtmlpfz/wAX+a6j2g4DUpOLXNWmcQ4U8ScsxePJBIrfzKFNj4aSPEBb5TvCgHgzIsb67fYUChxAk+IgQT9ypLuJtFpBPqVnLDWwcP4i8NDZuIaYgAN5mLcvW9ySs+IrsM5gHAyPhE/9QB9wtTw/EnicrCRO1oj+4/eqyVeJgavMlomACWm9mxIjS5IKl4tSp9HANz+B5a3NYOAIBOwve0adFF43Tio3K/O6dGjxRJ8QE3EyPb0gVOP1BZkAXuQCb76a+qr3YuoXioXuLwQQ6biFZxumt34Dh34gATTpkbUgWm7cv8xwfewItHxO5iJeMw9TDjJTecrruZPhJGlp1ib66qr4bx7DswzGlh/iASXVDmc2PytgG35SSoVXtU4tAvUf/eAGdIaBmMXuXX5c5lOllxrtJRpsyYYONRw8b3flJ1Df3/8AVpzHEm91JxFV7yXONz6b3HRYGVL6LbL4WErK6jaYlZmFoFxP3zWambTAjqYEe0+yCqBPw81IMBt9PvQbr0BLjlGY7awPqfvVbDwHsdWxLgYJ67BLVasGk2aIH3up2D4NVdo0+gXa+CfhnSYAX3PyW54LgFCm2GsAQ1+d8P2arHRjvZSv/wCUxJBAY64vZfoqngKY0aF7GFZ/SER+Z39mqwMPaQee/wCi6N2C7FkjPUBA2ldLr8Lov+JgUunTDRAEAbIPGGoNY0NboAsqIqCIiAiIgIiICIiAiIgwYvCMqiHtB+io6nZOiTOUFbGiDlPbrhWHa0NbSp5ueVpPvC53iuGgaCPJd77Qdmm4jxAw75FVuD7CUv8AcM9B+6mD8+YjBOOxK+UeE1HbL9Ls7IYMCO6B819p9ksI0yKadq4LwvsRXq6MPnsrut+GjqdMvebxoF3WjhGNEBoUfieBztIAGmido/MtXhZaTaCFiNKkBD2Gf6m2P7FdV4t2Iq5i5rZnotW4l2SrN1pn2TRpDw0GGPJH9LhB99FhNO829x+sq/xHAKg1afZeaHAKjjZpRcUofsB7/RSsFwupVI1++i3jgf4f1ahBLT6rpvZ3sVSoQXCXKDTOxP4fTD6rYHLn5rq2B4fTpNAY0D0UhjABAsF6VxBERUEREBERAREQEREBERAREQEREBERAREQEREBERAREQF8c0HUL6iDDVwtNwhzGkdQCo9Lg+HaZbSYD5KciD4BGi+o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8" name="Picture 10" descr="http://i.lidovky.cz/10/073/lnorg/ANT34bf71_meteor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2" y="3933055"/>
            <a:ext cx="3392255" cy="25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57457" y="6477246"/>
            <a:ext cx="2978439" cy="38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meteorit</a:t>
            </a:r>
            <a:endParaRPr lang="sk-SK" dirty="0"/>
          </a:p>
        </p:txBody>
      </p:sp>
      <p:pic>
        <p:nvPicPr>
          <p:cNvPr id="7180" name="Picture 12" descr="http://marsyas.gymkc.net/subdom/marsyas/images/me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73" y="3968265"/>
            <a:ext cx="4394577" cy="24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128173" y="6442034"/>
            <a:ext cx="382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Dopad meteoritu na Zem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2000">
              <a:schemeClr val="accent4">
                <a:lumMod val="60000"/>
                <a:lumOff val="40000"/>
              </a:schemeClr>
            </a:gs>
            <a:gs pos="48000">
              <a:srgbClr val="F17777"/>
            </a:gs>
            <a:gs pos="68000">
              <a:srgbClr val="C61661">
                <a:lumMod val="69000"/>
                <a:lumOff val="31000"/>
              </a:srgbClr>
            </a:gs>
            <a:gs pos="80000">
              <a:srgbClr val="FD774D">
                <a:alpha val="67000"/>
              </a:srgbClr>
            </a:gs>
            <a:gs pos="100000">
              <a:srgbClr val="FFFA9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Gravitačný</a:t>
            </a:r>
            <a:endParaRPr lang="sk-SK" dirty="0"/>
          </a:p>
        </p:txBody>
      </p:sp>
      <p:sp>
        <p:nvSpPr>
          <p:cNvPr id="4" name="AutoShape 2" descr="data:image/jpeg;base64,/9j/4AAQSkZJRgABAQAAAQABAAD/2wCEAAkGBxQTEhUUExQWFhUXGCEbGBgYGCIgGhgiIRscGiEdIR4fHSggHx0nHiAeITEiJSkrLi4uHyAzODMsNygtLisBCgoKDg0OGxAQGywkICYvLCwsNCwsLCwsLCwsLCwsLCwsLCwsLCwsLCwsLCwsLCwsLCwsLCwsLCwsLCwsLCwsLP/AABEIAQMAwgMBIgACEQEDEQH/xAAbAAACAwEBAQAAAAAAAAAAAAAEBQIDBgABB//EAD4QAAIBAgUCBAUCAwYGAgMAAAECEQMhAAQSMUEFURMiYXEGMoGRoUKxUsHwFCNi0eHxBxUzcoKSQ9IkU7L/xAAaAQADAQEBAQAAAAAAAAAAAAABAgMEAAUG/8QALhEAAgICAgECBAUEAwAAAAAAAAECEQMhEjFBIlEEMmHwE3GRodFSgbHhFCNC/9oADAMBAAIRAxEAPwD57Hlkfb+eDeldSNIykAj/AGP1i2AK3lMYGoXa22NLipKmY7Nhmut6lUINAgkySdRPf9oOHXQS6sulxe7aoMXMCOLHfvHbCX4WpL8zqHJIUD+Efq9Li3f74bNV0Hy+UTwI07b4SGCKGQ66lSJL1Kiwd51AgwReAbARtFhhJmapC6R2mY9Bbn3xJ3ZSA51ybSNpAMkkcgRhLWovT1VAwKHUAuqfmBmLRb19MMnQ0hrTYiDchdMkASPuY3G/+2Ca+X1liSCrhWUgbXtexvbjj1worVKm9EyGUNGoBgLzN7R25kRNpO6ctMUfLVmoSCVAtERv6HjDSlYsRDnsxBYT/hI4gfTggb4n8NUVh6jXOyxvxt674X9VdlqMRHbb3n/fDfolF1TzeWSIPeTESPrb0w35gDc7lvECyx0rdYi3c7Xv2wLmcuK3h02MuGgnaZ3AvN8N8u9UudDxpUg2BJ3545/OI5jLo0X3ViY+a3JM8/jC9DmQzGUIqQo1E2gfNqjb+ftjW5PJr4KUwR4hgsBt6e5t++Emj+91IQdPzSb3tO0k7nDBwzVCQL2C3hpjYAbdsM0LZZ1Wis6RBROb3g7xuCRe3bE8lV1KFaJEaeJG4B+vedz6YFFTRCtJEAQbkDf72/fbF+TqwSyjUd+0gKJC8kiSfrbAktDJ7Ba2VKgkg+WVPYRF/Wxn1x5klUVKYAIlW1HhpWLfUH74h1zMzpo6iGeDpBunNxbe2/OGmXywQZYf99u+5H7YCbathaV6PDR8RkaNKBQzFiZZgYVQYG3pzI4w068aQWmthTprsP1Fh3342njbC/qNd1gBRBQgBrbWmRx80mfaMAMrNT1loUECeGPAAN4km54At2RsdEviHN6gUEBGAOg7nyxJt3AI9sT6XNLLPUCqzVX8oKyNCCAYFgNerf8Ah43wBWo3qMxI8gi+5JZB9NRBw4WsqeGqgsdCj0AgN+GJ9bn1wmSahDYq2ymqbKaovDaoEaoBJtteIHFxi/pHSCxZBShKaa3LD9XkWLG86i0E303thn0zpHgu+YZtTINKoSCglVMtyTJi4B9MWZL4icZijTsqFSGKxcnVc2teYHoMZoKtvyXSrsEfPUASPC2MXeD9Ro3x2DcxkKWttVFdUmZ1zM32Mfa2Ow3KI9M+T52psSL7Y8y9MgW55wb1hVD6kIKt5o7H2wEtQkWED+r41XowNGm+GlY3gwAY+xkk8TP4+zVxKzqBEwdPIvwNsB/DWXFJVdvMNOplMQwOqwB+u/vhnmUs1tMkFReRcWmO38vo/Kh0imlXDSCSP8W8wCBz3tgaW0lWAIix3E6tU3tvf6mfUinSCsDqBVrDbUpk+neR6xi2ohKSILeh41hdu8zifJeCnF+SOVJUqWZUZUBhQYa2kW/7ZH0x2YOnSyiSxK2gapYQxm1xPP3xBiDrOrS3lBJNiLiePt/tgbOpUKlpC6YlrRaSJAnHKQrjQHmMidTsymzdosIv9/UYb5dZ3sDJ1RsBc+saZPuBgXMUXKFnudEQe4H23E3nnC7p+cf/AKLEqTYmJi0Ha8aZ5vhpT4qxPI5y+YIOhjDBgFAF2DDXa+4E29MUjNqS7AEMFKQe8mbe35xagFKCaniFRJEEQY4kzqtgPLZZtEkTALMZ43JJHN/fHY8kZq10dRDL6pJZYvpkrtHeB6xOHWSyqKVI1HwwxeBbcjaxUwRuCNr9xfh5ta1GcwG8w4lSVaO2w+2+C81mkFM6/IP01CBqmNogyIO4474M5+ENGIF1hg1UKkrNM3gQY0wSd+T9vfC3p+YIIplQGm1rgi0zwCedreuCKuYqVlIXVZ9JP6iVGqZ4EHjEcvk9DBgn6WUu5+Ygna86bA+u3bAUXWzmwfKZItUeoxmoYCj0AKr+wH55xqKq2yotI9efDYk/nGe6PUUVi1UsQB8wEBTEyBfuo+vphnXzZ1Uwo2S32K/sMdL/AAdEL6v1FajLTIDIp0lgJmIAQf4Qd43NsLOtJ4inSRppgWAiLgT3vP4xb1LK+Flrm5YA2vBn3uYN/fCHqLNRUqGIDoLEzqMgz6d4B7YSMfI0peBj1VjVrClRgwkO1tI0nV9tUe8Yb5LIwhCkauWIFzMgQd5jjCzoCN4NHYB1v3JJJtef88aHonTqqqTUDahVA2vBEzvzFoEG98Y5ZJZJtdJfuxoJdhLZIUkqhz+sbGYYR67KCykcW7HGZouq15bzBTqPHmkn9z+cbyp8Nq7LULDUS4U3MLaFVduJJjc4wvUOmNSr1tcHS24MjeRMj2tg3uy760bZs7Qc6j4stc/W+OwnSsiAIXUFfLBRJEWx2J8MgOb+0fNc70o6iENzsrb3vbuI9ZxDK9MJKlhAMwJuYMe2+NN0qXYMTp5MCdIt6wN8TqU1ZtKNcFip02KiWvMHf0/ljbOTSIwgm7CMtTNlIBULAiQZAtuO5P44xd4JYGBAMRIkybAAC0nVP0nEqwOkMXglTsYAtt334M4tPUBUanTALEfMSCCQoBMADgepxOOTkisocWADppUJUAuCRYnzGe1+Z94wRVyLvoZCACAsHi5bgx6RHJw3dlqIPCfzINSLYBipkgzYEmRHZhwcJaFQsq1JAC6NQgjVLOQSBtALREXx0XewSJPlzTBeQR5bAQJvz/Lm+98DJRYa5USWgwd7fYibf748q0vMVAMMbLqj9RYW/hCyJ949POu1lXQEHzwxvMESY9wCO4+pxSL2JLoc57ptQIW8ugwEAAta5MG/1jGN6plyKpEED+IG+2384xps11BHXSGGmGUrJsTvY3BueOxvhPVIKnylSTtMEbC3pv8Af2xZkRRWpuiiSdANz239b9uN8arpGaBolViQ6gBhc+a1hMc/nC2jRNVCpUBBLMBeYGmfcH9sW9KyZEVGbRcAC8kTOqARBPFz7YhOSg/oFJmsHSwgSboVURNoAACkcmPp7RhO+RpNVqh3bULwQbAggf4fltIM/fBr9SUgKTJsBJv9Rzx+2K826qaisQ0gatV7RGwEfv79llnhGhmgzwKSIusopJna9wd+9rYq6r06k1MqrqrFfKQRaP5Sb/bGf/twquRq1xEHvA9uLjBaVwDLrYDc7C8m0es4vGpRtMTlugRulFBVZXDAKVkCJut4uCIwd8OZtIfWZqgKIjzRA3/8iftgfJZshHbYcifm7AjtO4xLNUUmjWMISoMDf9IAjm32wZ+wY+5Hrmt1LubeIAguBF4595wG+T/tVeKahqaWLR5dNz+xifTBXU/OwGovDAwJt3Ed5t2MemNGvSxTOlKaKaclnkk+Y6bwZtGwge18JKXppdjKNsW5jIIEpqFDmRA2EAT5Sd/KJF9r840dWiSGZZILGQLxpQNvxOphExYX75zP5mmdI8YagdHk4gQBfVG39c6Do+eCLpcBvEUmmwkxHlIY8n1AgwN8Z+KiisUEZHqiI2h2msQYMDZmg3NgB6b3xnOq0fCqVSxWoGadcXMebSLxA5tfDfPZBaCvrpooKQikSxIaAdQ9JJPoPXGI6t/drUCsxNSAfTeSO1h7Wxz7tD/Qpq9bDMWIpkkyZAmT39cdhJpQ/wDxOf8AyH+WOw9R9ifKXuaug7yVAJGkxB2HPtxggUQF8QKyhrEEzEG+23PffFPwgHemQXYmzA2K+ZdxF4jHgVkJCqQt9JN9VyLEgc34tiWSbbaNGOCST8kepUTpXgST5W3/AE789pHb0OBkuwi2kETaYIi/+ZmcU5h4AIJ0g3HafzvBj+gx6Yi1HOkSVUMVH6gN/v6+uKQriTyW5lGeqhSUAgWPa5sYt2Ati538oZmvo0kxYNI0m0EWnfnV3xZSyhYVGaNRZSknzEk7xv2+kY7LINbqUiZhSYLkHTpv6/f1wyonsoNYoukjUsmNRniLfqUzBi2/qRgXP5UaTWdgzuNQsYUCJAvHP2AwQaZABG03O0G7eYe8+0DAOcF6aCNIjzcnnjsf3OHi0mBptFq9P06XJJDiVYccEG9iOfrvgzqOW8Ommk2eG41TEH6TwN7+5bdPo+UAizbT2Nt42GAvihtD01W6yPKBMEbfj9vbBvaQtabPfh/LApXaqWFIADVG0NquZkDa474oXJ1mqA0nDRBYMbwLAyov2g9+cPej5Nv7NWVhJcTBPoCLbTzcYX9FrGXUsE8ukiJgGbxtItYyIxnyybbRWEE47M71HNMKh8UEqrA+UmRfe0Ha42/li/N1P7Svk8h0EyRJMRCgC/8AlHOGfxn0YsVKAWVIOxqApG48rEkFjHLcTdZ0emixYoFBUtyDaTJBuYiLWM84lkSjFSiRkmnTFWWzJy7iSVMEhlaZtHYRz+cOv+YeKoVvnAO4JEEb+pF97YHrZKnUpuoLkwfM2mEI/wDEEzYW9PbF+TypoUTLBwQSAsmViSZA8smMGGePb7FohWkEbBSJ0j0J37H+r4nm6HjUkJPmhoMwZ4gjnBVSvT0DUqFVpjzgGZNoP1m3riiiHCKi6tBBJOjzWIsb+/aOex2uWtBSC/h3LBHVyx8PWvlYzpE3O1iR64cdTqioSqGq0lY1fKp8QC8QLKfyd+FeXqg0BWEeGH3E7E6eYHHobkDe+uo008JzQDFmp/OIkiBOngH5bmY1W3xnimpNsqloz3xBQValOk3hsxJJCpBTzGB2Bg+++1sO8gKdVqRpfKrC/cjQSPYAauxseJwKehKVqeJqUxAduZUagL+/2HfBGU6ilPLVWDEL5iGNioChWInYxCg29uMJJttorpJCnr/WxWzTmp/0kbw6drGN2+s882woz1MMzaTKiVIj9VhE72BIt3wL1Cq72CiTsoPl/bubmODhzTr6kgrpCgW3MmQN7esYZtRQgl/siD5npA8gxIPbbHYY1Oi0pM6SZvLX+vrjsR5w92CmXf8AD/p5Six1wrR5QJ5sQe8t7YNz1PxGMaWVG1s1xJjRYGyjv3P5o+E6yojoCIBBA5Nh2PcXM7xxi2lnZch10SCGLiCbSYHYG3JtjsnzM1Y/lRnavTSyPDTLe99r39QMO/hNkLsQFDqACDbUpDAwNpgjY4EpMrIniVNIUgi+nXxG42Md8N8tSCqWBRXUKQTyNjPofxz6BSYWgXK0dBbUk6ZOw/iIuJuLTvwe+FOVzzKbgFzckSNJY6+9oGwB9e+CeoZh2rNG5CqQIiRImfqfzfuH1+iiZfxWY6lgJEXIHym3axE4061fky0+/YvqBBTqAsYEkTcwSAWI2kSBI/xHAnUcvpNONUAgAEjt6WBtxbBHw7lRmKbVoYUyCnm3IO83t6el8d1SpqKswJIIBB4gEGx5uP35wVXKkc747NLQo6qCRBafpcg/UbnC/IZXxczqYEinYWtIMfT0+mK8jm2WmEEHSY0/4gYWe4Nj98NsmroQq82mY7zPaTf6jHTfFnRVoq63X8IimoBd7meF9SN5NotOAKdBEDNIJeAWIi47D1OD6OTLZgmpYAedjcLfj+rfjFGcoqahC2GwBER5TEzziN2Vqhn8MurqysQRuREyLW9bg/cYA6r0ZFqiGBRDqCgDVMAAW3IPJvivp9RqLgjb5Wt5tNrAcxG/I9cE/EFHUjPSaWKiR62LAEbaQdyAdsTyxlLURZr0me6j1BkbStI6o8ogkwLT2m9u04XV+sVFYhh4ZKiNSmSR2gQYvtax74Jp0dDE1KdR3podTAkagSLwova2w43kYEy3T6ubYAIxUd4kxFhbyi4lsLHCo9ozOyzNOi0wt28xbsTNyCOZP2nB3TCrJUC+RCSC5sTESO97/wBHGl+HvgSgKQfMKHkNUgMwAEQJMg3t2FvXD9/hvLf2ZZy1ACCxJQNFi1iwN/X0xoi5KHGxlBmd6L06jmaBSpLUkY6FQxIVfrNyRFiN+MataFOhShQBTVCIMk2DGBz9bm+EOTyoprUZFKqzapi0awSYiOT2iTh2c6PCB0kalEeUEySNMiRvMxPPridUqLxVIR1qwoZK9MtU1uDAE6i0bz2O/AU9hjI9UrjSaZBNRgCRq8otKqFm0AaifXGmz+Y05YeIx1SzVI2+Y22lmZvv2EwVdHLlKBdlU1HWWI+YEsJ3vJ/yHGLQiLJiqn0pkXXq1STJ47QPSZ27fY1VVUAPN9rSJ9b/ALYpyNQsZaQUMKIgDiBA+t+2PKg1v5DCqP8A28pHob3jbYcHEsq3SQqPBl0a/nveyW+kHbHYXHNnlmnnyjf7Y7GX8L6HBXSMyTWSVZTJECzHiL7e52thhmx5m8KzxGloYEwTBI2Jt2mfrgbJUFOYrU2WWUxTJMAzBkG9thscPPAWksga2pyYQSdjaIvv24xpyS9Zpxr0IR1PDr0mpVFJcJElYm4IYXMAEECexmJuw6KqVBMEPTYLUtYgkEETa6m4HqMJM/nkzhmnSIZZAJAVbEAqVBmQbW9MD1PiAZSq1HQx1hSJgLEWvM/cW/GOSfQW12MaQUMqx8s2XdhdhAne0z6AeuPOudMDBmb5Ka2VjtYTA2sDHFxzF6cpn1rv/aCi01AiWbYmVMbCNx38vvEerV2fyU/OAssY0jccTvqj77GMVl2iCWmVdFIpCmjVKtMVBKhXITULEFZi42n2wT/aJr0xqPzTqaPMfLJHER3HfALUyKIeoiyjDQANQBhQS08fzx5kRK1HCxBhJWP0+YjsDKDuSScPFeuxZP00bSlSUVdcQuszbe0zN4nb3HrhpnAdJdY0kbbkXJ/mOfT0wm1GortASCItG3E87b+uJDPvTJZ3bRGlixMbzsbRv9cLLYY6I6oc/NJ3gnT9QI+hwLSyjLUIdwTYgXm87z6f1bDClnCabE7bkAea9oPtb2jnEM3XpsZv6kTM8lp3524/CVSHu2AZnMeUsA3l7faNsXfCXVBrdqpJWCBIvNrcjYG8++KMzRDadDTqMWJnY79tjthblqwEopKk2IkmBImPU6v3xSMPSTnLZpunZU5rMuSr6KirMxEwB2g2i0bCeMbej0CnRy70xbxCJYXJAgxxAgEfWcZ7o3UG1gbAkKoiNzc+++NZ1Wt56aDaT/8AzgNHeTxMlIiDBQKB7/6YF+JnWjkKrMYC0zMesAx6kEj64cZh9NMnYmwxmv8AiJUAyoT+IqNp2vEc3jChQqy6F8uHPl8jErvdlVRcjiT++GWZqolJiSRqvM/mDEWM8QL2tjNdI6pVNOXQLT0goVP6Ynbcknn9W9rFg+qZ+pUkIygslwzQANQAvMe4jcDkYWm2HlSFOcNSvVSm1QaNwNPCkQzE9z+STfDHqOZafBR9FjJBvImB/O3fuMC9Jzimuimda0pdZvexM8iBuO2A6lBsxmWpDVYk1G/wgkRI2kyBzvi6pLRIOCjw2YuAgBbX/DJsIi5Ii3r3OEmWYVqhLHyE6tJsWPBI7TYfyw065XVyKAOpl7GEXYDyr8xHcnvI715XLAC4m3zFf8ht9f3xHNLjDuglbUDJ8x/9v9cdia5X0+5b/PHY8znD3Goq+Ks2MvmaZVpDIULTIJA/iAAIKspth/0BYpamJDOAEAm8LII5v2Ix3WOgJWyopEGVfVTYDYm5gCRI5Wb3id8Zro5qoIvKyrjsQJkT3sfqMeplhaHxTp0xjQqmpmaYAgOpY7+bsd/YwMK/jrKmpWVysvT8jaYvudvbg/nGlylTypqWSuoCN4JQATM7H7D7pfiKk1RHizN5jHuDsAT8oOFT6aGa7TA+l5QOmWpkroJkgXv5VEyLXkx64aPSpBal9Ji/mvOoGIFyCf2+mAumuVCJpKsN3eGUjeVAIggADke0YIzGQD2Df3hIKM2xG8ehiTfeRgp7A1SBqucFNRIJhxE8SCDJmIgcz34nEqc6mlj8oi/9Wnj2wNVRW0JJLAgmFtAEmT6fzP1sUHxIiZYDjkrafqYn3xphHdkJPVGxfLAq5DeVo5v8vH8/XGW6wlWmF1OXVj8pEmIEX3/HfGppMG2SwUA6dieTcDGd+IawqVo82lAqmIsZif5H1GJLcijpILzx0JTambsAVgyVkDfjn/bBPT40ebUSSQTI/n+xjAiZcuECqNKwpO1rz/sPrhn1lh4JFNxTmxk2a3FpPvz64CVnXQqRtLHzrGqI4tH2532xS2haq6CATJMRMb29JA2wsTNT5ZFuebCcFdPALhrWNz6dttrHF+JFyNj06ofFUkfKNVt55/Jw96bnC9a+yr+S39fjGW6PmA/iODsxAHJET+cFZPOlawjab/g46UbR0Xs3nXG8tJe7jCj49pMy01XTJtLfKPlufTDrNMjaGJkjYTAHc3PGMJ8X/EHjvpAmgtgDtUbi4+jeg3gsMZ6vRWxNn8x5Cpqu3OqANZANzpGmI20gW2gRhblnDVFqsuoKragIAEAQT9SBEn8YrzwLK51FHYxMCxsNto37WGOyWUD0aqNUKLIXWF81ud4JuNrYo40tE7tkqdYPWLEBS1MhACYswsLGTpBN+cMjnfCppl6YAq1GHisN0k9+82Uc72vhfk8mv9pRaQIXVCyxJ2DEzfgG+07cYMqOGdGMHS0nTeTwQZIt3ubx7rKairkNTF3TMqUqOWGrSSOw33t/V8G1qZsVImb8RviI0yLm8mDxf23J3nFlCh4pCiAAbyTb0AA24x5PxWd5HfhDpJAZrVBa5jmd/wA49w0OriY+v82B+4x2MfP6IOg/otdloDxGLNsSFMDUzGATcwAIOx9Zxnuu5CorU3I00iRrIiQSRexmYAsfTeTg5KdZWpBz4Y0kPKzuFFjEqVY+0E7Xxd1CiFUKGPn7mx0cLOw0gn6euPpGrRNOmE9PbVADydI0mI2uDHt9bHGa6/XmuoJ0hjDQsyDquT7m1wbgbG7ToWcKZhgfldNS/wDcIP5UfvgLrya6iCDqbsbG8D8rHpf1xDi0zRyvYt+KKNXTSei8HcAfrBggWPBkYn8O9WFWg2saWuHgWBAsYiYiPzucMOsMppLpiaRA+a54tJB3B274z3VaporUUjStQ6lIiCfWPbAh1QZ+41+H6b1XrVAxOkQoF5JBJFpt2/1nF7p/+SAuxvtawPcbT+cVf8NsxFKoH2MspttpA/fb64Z0OpUFhmLPUO50iLkCSZngE/XGhXbozOqRf1fqJo0mdWJJ2Hcwf574U9L6Ya1ZAokhQXbcAkg/+0/vODPinLB1Wpq8qsNhO5MmN59fTjDD4aqJQpk6wCSSkwCYgSAe9j746NUFjOoPDRtF/CQ2uLjaSd79ucZnqdeo9MVHUCN+LmRFzYxe22oe2NF0kM61WqB4LBjqII4b37dpm2+AfizO03prTDKrqZcG5BgNAaw+1v2wYxrYsmZihkD8yrOozYQvEm4ubHBmSy+k1FjUyqGN/WAD+8Yoz4Xw9KuQ5jYk3kTN4A9OYP1l01/DWC0szEseSIiCZvu33xX8SKdWSNN0+AusIBIUAAQL+nsPzimjUJqCT+rntH+oxbRryipAnn6LOIU2AcliAFAJPA2k/vh5dARf1jOs1XQG1eIwVB+kwJIMfpi59J3wp6t1Wm9ekqHUlMKsgWY/MzX7nn0wDnepKVcU2/6o0UyD8gLHX/7RHP6tsQqdO0UlYFR5iBexAmwP4+mMyVMt4KOs5wMxuSTUPl4M+VR9u28/Z++TpqqqflpkKBteNRMgTud+TfvgDK9ODVqRe/hzUYMbAmSs27CeIjjBPU80oploAWbC8kRaABERfji3YzlxQEUZKsy6yH0kvHyiU1BQQpJsYAE3gaudrsnkwiAr2BJgDUSJMGf59sBf8qhkQGfLreWEBmAbfmJj1thtSy7IgDBpHpJF9juBabkY8/4ppRtsomB0RGoudIk6beW/vGDMk1JUuZk2OwkraBPpaf5YqpKzWgyO9gR37D998FPlSgkhdRvN55AiwgDiceVllFqrCRbq6AxpYxzA/wDrjseALy5+pv8Avj3EOC9mdaG/Vc2GTSyk+Wb/ACmCZVt+xETcTwMZbrdZl/uqVKFpEaJggAowYKN4CGQeNjFxhzmuq6dVJdLU6qakcN2W+3+IAC9ww7XCzmc8YeIFBDKT4RZTIVgt2BsCTqHbUJibfWSJCWhWDorU51UoMERA49x62F8Pa+dFQK6yCyGF7sUIANxyP6thV1BBTqVCJUeH9VaAzUzAMgWg7X3teqidQUgCR5rbSeQ07AmffEpotCRFcxVZHqOgVzUCstzMKQT6AjnCv4pyLlV1Sq3vq7C3O/G22NLQ0JDvqdWBDKrHfYEjdfKSpi0Djlb1jMjMU2UUSiUwT4jW1WjyqDIEmZPE8YXt2M+qFvwhnYoNNyAKaACCNybg3P0vI7Rh3maihCzKGqU2KkFAoYSSD9NzG18LK4ppS8iw6qNKzbe4+pPM7TfBPTirVPEcMFDAsYkSWExH7+v0xpS7INj7I5YOG0gtTY72/u9jBFgBN9rfXAdKgTXqeISgQgtbYCD9Jn2++HNPJ6aTVUQNSIupBBUAkkqI7x6HSDzjMdLzBk7EEXm2sAWEWkGx34wvGrYeV0i+p1ItqAlFZmMLv2lj/EQJ+rb4ErU58pkk3JO8zffef6GJ5fptQM1rEkwBtdrC9j9OMFlIMx5QGJ4A3Nz64aWoiMQZ2maUkEEknY8eont+++LuhHxT5o+UkxwYJHpwPvijqGd1sQgEE3HJPfn14wVk3y+XBV6ja2nzMhAkyOAbDeZ4F74x4rbtoFWPMh1amdRVSwQxsTwI9D3JMD3xwzSVSArH5y7kr8150z9Sdt4wFWzA0jS0mLHUJj2EGe0EzycEdHqslXVpOl1I80lAZDahf5oHpz7417SoKWxdmKRRmNwWPba3pzhZQqVGqpQJnxHAEb7332MSfp6Yf/FFKov9+x3JkEgTN7czHb1wJ8B0Gas+bqz5AUQTaSO52ge2+4xNyUVyY79kaI9OWmjAKQrEKSoJLtH6jGw3xT1phVFKmo0EbqRaF/VMC0W/2wxrVw1JU0wtMzq2mZJMb/nGa6rnNYOgHUDc3BAAK6FF7G4O8zviM8sZROoZdPzFNtJKySJkqDECd9t4Hv8AXBRdnCmx1HnYT6ne/wCdsLKddgAi01SNwN1MAgEMLm/8X74ZVsvq0qDK3mZMWEzccjaMeRl+v8jJhC0SCp1cTJAg9xsMD5uu7EBIYHy3Ox/8b8QfpidZNKwWkcsZLc7G8T6euF3S+pgF1uDBCm8gW3mBA9u3rOWMb32FjJel1IFo9PEFvxjsVU80qgDwmMCJDU4PqJTbHYf1+/3+op5k+ieKo8WpUUahpprYQskK0D+KSYNu+5xdR6ItEMtEeHOh1BiG8wO5BgEAWPMH0xHqDVVFL+8GXuNTLphdr6nlbRBHrxgWnmrUkU1D5tRdhZlSUVflGkMxXvAWBaCfp7Qj0yHWnGnUJamSxJF7hgsQR6+8/XCPOZpldYWBIELtBMlh/MQPtjRdQphvkYalXVUSIILKxkQbypY27CNzjIGoQxDXmJYX7XEd8JIaJpnoKWVlO58y7D1Mi/0/I5VVNJYonhgFjJUkS25BEbTsPfFXUuohaSeYsrG5A3/M98AfDlMOtSBs9zY77esR+ScLjQ82X1ElwpuZg2sTI2OxF7HBK5KrSWoXGqksm2xmDEzIuN9yD3jFmV1KQ1QKgMhZMgxJsbxaDfvgzMZ0IuhUUuRDVOwIvA7x9PewxqRAedNz1GplajltBpSGBN3VhIGoRJO30OE1Wlp0BQbjVqXta47SIj72jFlXKClRQKCSzAONQjYEEegEGDOGGfzRI+cBEgCANW1j3j68Yy58qin7jIUUs4dQmQp4m4v9598WZ7OOJGolWnsCLWt/L/KweYzUefVYAySomRx7xz/pgB8xJFlMG533H5tjNydJeDgqr0xFpVK5A1atIVRO6nSBBMxpJa07+pwqWiCumo6onEwRYixm+xEHy4c13aoC1Ir4mlRBG1/MYUSCLA2kn64z1BytUE0ywMyxSNOwlQfX73xqj0Ghp0rpoI1w3cAsNR3OrSxEehif5sejE038XSVZgZDmGA4tff3uD63XrlRUUP4jkAajTLFZuBEexBBAWLixw06iV0a1CrI1aWJJt3m45+t7nEs2SUVoelWgjrOZWqo1C8yQOTwY9/8APtDf4WWjTQhiJJlgAbAg6iTuOBYg2OMT4hLsWYrciIiPoZN5H2PpjTZSgNhcaQCYAuLcmbdr4yyzTxq3sVdi/qGfqamTLlWRjY2XTsIEkTzYHYjBHS+mmmuqoV1H/CZAP6ZLDg2jnvi+plAb0wdSkHYC8g3ttHt+TgldSqFIZidzMxxEG9h3xmy5nJUH8yCV1VLEWk2G5nfYTMenbFXjwv8AEWBkEzzB9t+5j05or6Wdoue7AgmNrXPe5GGeUoBhARSY3jYj6yPfEJuMVbCtlf8Ay8aTIA9JBvvbaPYnFH9hpap8PaJYyYE3gIdzeN+cHZ6odIVVWTxwBxa3vH+WB6gCUwBAOrVUMMQL3gDfYDcE7TG8scm9t0cy8JS/goj0NNpHvN5x2A2UTekxPJ8RhP0DgD6AD0GOxf0e51ou6iaVNabllKMikgncxp2EwGk3ABBHJM4W9aqHUKRTdDUB1wQqiIBMSREPptA9AcR6FlmaiahDMAQlREYQZjS3mB8vmE8+uJ9cpVKlOnQDqx1ayDIGgK1xeCSBBW0xMXGPetisH6bnmzNUwviSNPiKDqQCX8urzRLQCTwwiIwN8TdLeqQtFT5RMgE8RB5Bt+MaX4ZyaIHKKAVJ0hZG4um1zqW2GfV8k9RGKMqQfO9/lCyTa87RttgtOjls+YolVqC5c02Lq0iORBF77SQeAYw06N0Vsug8QFS51EsIAP8ADEGYtcR+BjRdNyeUp1ta1XUldNxCnYiTuPwLm+NZVydLVJUNbc33vMHy/jbBiq7Oe+jCdd6QatNTysGxF/LGkgGedxY+5wu6dlyNQAIbYH9SnmZ5x9LWjTn/AKaz/wBgBFrnabd/X64xnW+sUFzGilRRgLF1eBJuf03j05/D86ToVxLDVlNLwABIm99vrO8R98AdTqo7BgNKBYi5b2gRF5NrQD7YlmqoJsIpE6dXKk7WBMb/AJwrz3TqgkagTcyCo1QAYHM8AWn7485OU3bRzBK6pSc6SSCfKjWA8oMtN4JBAngTfFTa3cOlElIGq0KOAeJtIgWt74ZdD6Ea39/mGFNEBhVgluwZvlAjmb4beIKQHhieRquAL8CJGNUcN7YGxBl83qJRWIhb3G/MQNvT1xVXpSkEkEMbjcSd5Bnj+r4ISkJJICsDAjcjkQQZGK844VRpG36QPXeeRi6qKoVjDI9PIp01es2oONLtsAZ8t/mBnYem2OzDL4lQU4BJOxUwO5i99/6jCvKE1hDeINwI2WTw0wWttvhh0zIeGCAVRRuzRMEXkGSokCwsb4wfEzVUV+gLl6TO0yWfV5ibbb7nYgR/tjW5WlV8MFtKAKFUAySSN7EyJOxwvyNPgASYkckWHEyMaChliwYs4NwPLMkg2mbCLcd++PPy5/DR0UCLRedIAkLd4AFxPy/pExFzt64jRyipB1l0uXIM/U24j12nbY2pWkhNZSASY2a2x5g9hF+0YUdRzbKdQkLJDRNwQJbsVBPGwxKDlLQ+izM5Ir/0yNe7TIEczcm9/cnF1LqSUhocy++0zyN4iB6G89sedOoDX4lR1JmQIGsi9zzE9xeN8UdW62KdcaadOTB1bsGII1RHBtPthZLm+NWciVXq1NNCQDrkSW23ieQDP6bffAb5sozXhSDM2AJH22j37nA+YyDZh2NSsrE2Bp2cc2BELpkRckem2CdDFRpW4EASGJgAE+5G0nbi2Dwgvz8iNg9T4jqgkBoAMAeI+30tjsXoKsCzbf8A6z/98dhvT9P1BbJfC9daNBVdbampv3UcKxmCCIAa3PpilPESsy1FJUqq0mAmQHlSSQSrabHmRPpijo3XwlMNVkKweVX5gZAB2J9uDJ7Xnl80XRlcee+i/lg6eJvJFvf1x7wQvp/Ump6suRR0go2pyYiQVglgB8s8X5vePX+vhiyozaBAbSxioReQpYgL2239sQzPRqVcTltSEqQy2YOQouRErN4IJ9gb4xmaNUMwJJCmTaIMwQD/AC3+2HTAxnU6mDNhE24I97wTj6D8AdSD0KiGqP7tibxZYn5jwIJttJnHytckdJINwCwvv6Hf7+uDOjVmuXte43EXHG1rz9MGTOiaX4q+JTWmll5WjMahI1/4iYsvZedz2CXJZYaixNwZBnnv9f5YlnE0wo2J8v1vHYn0wYmQ0rqqA6ok9gNhsdz94nEcrSiB35OpUyq3go+4aDPtIsLkc4l0fMaK3mRpQHQzqdTcqgY2mD7nibz66iqxZyCiISWE6BCm5vIAJBJ35wvzFbX5fGUqq/KQBEC0d9vYYn8LFvcgNjnrHVWfyNKiwiPK31kXG0H13nC0MTYGCpmO4J/PH2wBScsD5tQ3IMm/qebbwcDVW0zrqCP4b29wwkffG20hQupmND30huB9Rb6+/fEqNNTTiqVBJJ0gw4ECdvW//lGAsr0t2ZGplwSdRkXW9oEnjk4cvQI1fMVmxmCIkbkzB735jGPN8QvlQyiD9CyzDzwVRQR5zcngrbSLDeZ++C6tFC3nhkPyhUmTqiNR3G3G+PMhVZyEA8i31BbxMnTNiSbbwLk3w9yOXWo6kER+ldkW2mJ+Zvc+uMeSfFvJIZbKul5Aq7OyWAHEkmCBpa5APMRz7F7QokoNRRSDJPA9BLT6R6E+mLKKFD5ZsIYSLxeBsAYj6fTHlWpdiPLAFjJ57/SfS0xjzZ5HkdlK0LaGSDXLkA+byrxewYkCPpzGLcwVcqqAQRID/pJHIFhHrzxIxF6DCYcFS2xOk2i2oTJm0T/ngejSKksBqB2AuLHZj7dp2we+mDoOyywYcgbm8ANeRI4MR9/phF1fpzMTpBJ1AhVHBlSYBA8siSbXmOcX0upB3IXTBhiDAg9oJkGI4B7YLo5imAtQAiJgXnse4gRPO3pjo8oStA5A/SujijudTgQeQfNZj22mJjfvgbPPmFclV8n6QIBkG5sfXtzvODa3Utc6VCx8xkiLQCGN9+477YsfWVLB4AAnff1M6TxaQT+MNHk3cuwWZmpQUklmEk38/PPOPMMRUzXFNo48mPMaKyfbAKM4yF1YAhdAR6bxGo+YRebm51bEReTgulWU62XUYBUKLN5bzc2BkjuOOIEylIvUdnljUEQeCTq3JkEdxe3YjB/w3kQjF6rakJBVSpEA88Fb2taJmBj11sY1PTMq39kRtXhn5yDqk31EABhFgNh6Gb4Ez2XyuaDPU1HTcMgHm9JWdR4sSftGPeodM8Vmq5bMvTa50KAabkwSdMRMtvbe5tOF2XpuwtepcPqk6dBggKdjJ9ffjDtAAup9ANFUq02L0mWYC+ZBaxgkXkGRb2xDpeRpGQCYUySSCBtvYiTI2/ffbZKjUNAmoNDMSSNQUmL7x83G82F8fOepdaDVG0hVBMrtcd5jc+ljgx3o51EPz+XRX0K6FdWxnyGeGAIm/wDrgnO1FkaXOiZY72gjgbyDE98LEyb+nB5kfiZwTXojRAYhCwUsL3Mgdwebe+M+WUHSTF5Nl2c6sBSr0aY0KQCPN81tnkEXOo+u17YA6R00OAyhQlosQJ57/gRjyn0UAlGBqEKNTkQRsdINyFi0f6YPTKiQtMGmtIREmNyWMj32OKTqGO0xWSpZZvMxZBfygDcgH5oJIA/rfFGV6cpAY06avaSvNjNuCTyN8dUy2l9SmCYsTAjuf84wQmSKh2LmARA9LEmBe8x3x53/ACX7jBWUrsAx4B3DSPfc84Bp5vU/hko0zrLJxzb5rWi+574po5ao5cU3MDzSoJK8GRxuBxce+HXScmV1WWSAplbwLm3HmPrNsK+CuUvJ1l1GvRQ6VQ6VsQTZQZgx2JnnDrL5qnYotObXA2BYzwTPp/IYXU6CibSpPm5g2N+SbcHtgPOeQMAbE7AXFjFotIld/vjC1ydIdMbvnXD6mGmlbTpB3NxOqJ3me427dVrKU5m5k7tE2jTvBjbkXPI3S8rXYjWh0CLkSLAzIkHtx/MYNzaKpkVBPMRsQbz/AFGAoJMZ2xBnxULnzQQCQBHuQbRb+EE8YG6fmK4c0n0lH+V9rzpI2BF7wZ3xo6PT1OlvEOkzABs3F5Edzt2PE4Dz2YQWXcEXIm49iBNv9MWUr1QOLM1menP4x0g1TAkUjp0aSRBBgkkcRNrE3wdVqZhSlPQCWnUWPPJJFoAgG/E4Lq5cg0nmaYuLD9SmTe8GeZ29sWnM+P50UsQGVCSVFpBgm+qT8yn62xzk9XtCCuu4QKvzmwtI+WRAgSFkfj0gF5XPhvIi6SpkkFpG+1zaTH7+ipsstGBUZS4kDRdU3bTLXERIJkffFuQpVCwMEh7tCgELMRNtIuDtfFmk4ijgOxv4iXvdBP1vvjsDnK1O8+6tP1tvjsS++hw1OhCmdQSBUgiYKnjaQZ07gSewwY2XD0f70BKlgqlSb/LaAYtb237YOyvVw/hOmgg0yzCo4Fguq1/LYi8c7G+Ka1f+0sKIOgwtqZUVhybtPlYH7XsYx7bpFNi9VWjTFOoaqgypcJvJ1EF4sRJ2M7AScG/D8lWqgGnTYgAwS1tiwFySN94jbfAHV+kVEvQRzmADqZ60h1JsWUSTESNMAwZJiQLlqy5KqadREWFAEQxcxLHUTeGMCewNhOKrfRMdfEWYNMqika9V2AK3iQATCzJn/e2dzFSiSVFKk7UjFQqYBMmbg3EyCQAL24OB6iZmrXNeg5qUtIGgQfDOkKobzeYWmf0+aYCyQH6JUFTxnFSmxJnSBf3uQR7A3wmRqMLYrYS2XUtqWRaU0mRED1949xgyg9JB5z/eAEpr8wDWEwJEBdRA7gd8BVKxa1/Laxk+WNQa++wPviNNnQMVtUMAQD5V7Ai8Ejb/AEx5qm+d9AsZrmIBOksHJjyzp1GblrxHmsTxPpOrlAwimCJu0Dc8zPrfHFXLFqkKAAfmknckRbb15OB8z1qmJEOQN2VTf0mIEfucZ5ynL5f9HWLuqA07EatoIMEHm4M7zeIwBVzdSx/STpte54g2IFr4aVs1qUtAtJCk3Mi0nf7n0xT0bINWYvUkiZBEW032IgCwvPHrikZRUbkjux30qKKlQApN/wAQR6ji/wDO5tKprkC+8CQNhc8/jA9bLRpYAbbdrR229DgnpdF9UsdKn9JH3IjiAR9cZMk+W2xkvAYmRAUeKFtcLNveTPpf3wGekh2AFURcdmiIgHsPxfvhjmtKqQQeBJMz67xFuO+Fb1agACCZEAgRP+Zm0+o+soObd9FNLQyzyQoRHPJdg3ma0etjG4AEg4TZOmzVS9JiQAJSqpgg2ENHB5g8A4Z0pWiWeBUaJQH5RBEDsSRvcYVdRzZfSEdGUbqVZQrQAL7yNtR74tB+AWaStmQoIYqLgGYi+xIkAAk2jn7FFns14ZIZgeSQukSByzeUztbb9l/Tc8xgeCNAhQsKFSGEkGCYgkkE/pF7nBOd6gjsEpVZeSVVFOoAfNO0DiZJuLRhnjcWkBuwRWuNQ8pNgQSynsbmbGxnub74a9Mygp0iQGJdtSoxkQIHHtME2PsCVPXSlOkS7EqCRIMhjcne8777YX9I6zUqMaVLTMSRpAAAiZkFQsewGq0kmXeOUlaAP8wq2DU1XYTc6R5SVPlAJiRB3ItfA+WzjMtQUpDUzsFuBA2JBfTeRe97BsDVzmzqZwKU805YR/FIWB7N2FoFq+jdTWgyrXufkm4AuGBJ2ggmB8wYAcyWUHXucRei0mah+oecdhi3xfSBIWodP6YdYjjdp2747Df9ns/v+waYR1vp/j5SomWOqHp1ggbfQxDARIPlKiP8K2thDS6dVy1WrULTUc0zUkzd2sDcEQPNHqJgY13w8uiqrAk03Vi8X0wustImZKjyibknnHy74g649CrmFoz4VR9cuPNsRzz5m5G+1sew64h/9G0zXxPU8amyrKImqo9SwCyuqPeVhR5mtHfGb698c1q7E0ClNJ0toSGqdifSZIW8T64j03pfjof7XWFEVETSq3qMnlYXJ8t9O4Py4PyfwdllDOa1RkW+nyzaOVBt3IjfjHcZNC8kmFdGzmZpsUrlgTDi4KsDJE6eZJs19hAAGJ56vrOxA4YDsewscV9Sz+oIUEqoABFzG9yd9yfriCo9QKVNpANhfu329seZ8RNuW3oRuy0lGZAXtBidyRaCL7b6T6YLLoCDEmeBudtwQMA0ejLTdmqWQCwUwXIuZ3MDtiKaASR5ydg5sPS+wm+wxmlU3psAb1PqELpHJgkn62tf6W9dsZ3qDvUv4rFZjQQVA+/GGVTKLV8wmBJP04Bv5Z7CcGU+k0x2NxGqSJ9I3vaD2xSLjBI4QdOydWsWUaV0ckWE9jMbCNu3fG2yuUNGiqoJ7mdz33t9B9sXZDKFQFCKuo+aFOi+9tt7/T1x71RdJhdu6i0/uMZc+VzlxrQ6WheDqqotRii3uNx6cyOfpjQZbp7GIYMLEMADaLahMRbYXwpyeSqPpuDBEmQCt5U2M2gf7YY5muUB1OrQI2A1Hg2Ei9/ta+JS20kMvqGPlSSFDTe4YRYwZgGO9/UYBchdRUTaLC8TECBb0Hee8YrpVGc7uSwurLFiNgZAIvG8XMdjXUztPUxChCRBFpYyFAm/1BvECN8dx2M6oXZxAYCF0Ju5gFRGoyQP1TYAnAeey6mGFFiL3JnVxbTYEbgSeRvGNFZ2Tw1MkaSI2UWmSRsRzv8ATAmczgpENqBpL8zEToJNzAExyWO3FgYtFu6QlGbrKaDKyU0dqyQXMKqwbCRpFxG3p2s26Qj5g6/CphTTCakKuSRIKs2hjMmYY7i3fCzreXao65hyvgIwLy51EARKxMlp02mStgIk6XpHgFGrB6hVVMTUhIW06Q8RBnYbjGibrHflnUJc5SFJTTWlEggljvO8kmSG7kxv6YG6DWCJUVkRHRNLlyQCinyC5OsQYI2MzJBuxzPU6TMwV9R3RDJJ2BJ7Lq5JFiPfAH9rYuFQhdkBKk6NjqCjnn35x2NuqZwTlqgWiV1KwLnWKdQkibnUNI0AG+5nbm4uQq5j+0RQqU/KBrDhUpCQJ1EHVETAEtdvXE6nTHesja1so0qSgJGmACDIIOkRM7kjk4RZnNUta+IGRZEstzAXSRbuACdsXUU7OZvUydAgErJO5BsfaWBj3GOx82YDgUmH8XjRPrBMie2Owv4T/qGN5lOrtlagLlaSITJqqSjoVvGiXU+Zd19ATtjzOf8ADtcw9R3qhdXmpqjEmG2nxFnfe3IHGNH1zNihSorTYCKg5lygBLSWJYydO1zttOMxmPipxWVhl2ZKjgAVDpJYwIgkBYI0gkxb1OPUyenR0fUC534TzK0x8zD/AAQ1lkCFneDa0+2F5ztZNM6RbeILTbbabcRucfSOoZqrRpGqdRpmn5k8h0ngEgnf5ZJ07SROMH13q+WrECigQAgtIIYwCCDNlJMTH3MwBOdRfhk5KhDUzw1jVcAk7R7TGHeWcDS03mQouP2+u+Mlns+AxKjczET7XIucFdLrtVkAKkfq087wYHpf6Y83Lj5K2L0OOq9UVWnzN38xt2+nH+9vC4IUO/FrdwIOr+cd8JaOWZ3ZWCrqnzgSrRzvttc+uHWSyVEhQWJ0gKWJ9RBuTvxFoscDjCCRwJlc01WqtMMAoMLBiIJNiNj6yMaPLpBljIAJClALgbx+f54BUUqQUMikhuAOAN2m3G2972nBiBoLONJYjykcAmSJ4iT++J5VfQ1DM1zcidUSZi0/U+2I11ZCgaxaGg8+lrzi6jmAskNchY3gRYgf1wIxac2xAeIDCNu3No32j1xgk2npHJBuTpACagAPJtB2G3H++2Or5umB5VFS99SxbaAOR2uRb0t5llBuRIi3+2/1jnAVfJ1Fuo0kmD/jHAJIF52J9PWRFJvfY4rqs6htBhdX6SfLLG1jB80yLC0DAueLI/mpObzvse8iL/b95bJVDsCUZTYPKqRbabgGbmeYjcWCzdTxCS0GLKrFtMWGysIYdryI9Mao97A0EZPqdwCSCykAgyh5i1pi+1+4FjfR6uASkATqh4N/KDEAABomTH6cZ3MO1MMhJNwAqz5T5WEEyQwaASBuLzK4nRzTik2tTrVhqUghjsxIsN/rYG52w6xLwcmVNnmp1AmlkptPm1ahJJJltZkyZiROxGwwR1HK1Kr0cvQmo3m1ioRoItJMQSLsSCYAjvhP1DOCoAwtTZoLHubz5Ruu4O+Ll+K6lKChKi6NUNy2yyZvIFr8id8W4S7S2E0fTel01DsB8jkSpUbETBjUBN7km32VZzKDNVwiAIoIKuwnxLGQ0rFgNiDBA3viun1dayBTcswbWpIWDIjaQbbbWxd8Nmu1QUmOkLql/L8oE6RqIBMkEH1U8DHQhLk2HigXw6lSq7K5Chyod5CzPBvGmeN5uYk4W9doBEVhUFRNjpYDUdN4WZVR8tySSrWtf6FmaQNIF7kiZOlotcBSRKnmCZnnc5frXQ0qCDmYRSGUEC5gKd41CQsEG3+K2GjNXsFGbWnko8ypPPmbfn/5R+wx7gsdIygs1UTzd9+dhGPMVte7BxR2fzj1kerVYvUU09Jb9M6gYGw2Gwww+Fs49eo1OsQ6ikjQyjfXpkmJNu+1++Ox2N/kK6ZrOv5cHLoWLvqRyQ9RmWUZCpCsxURxAx8+zKCFPLKZ9b47HYnm+UkxG43JAJHp7YcdLaIAsCrfyx2OxlyfKcHZIzJN4Y7j1GDKC+WefEAnn748x2M8xhl4Ks9IsAfMP2J/cD7YedJYvAa9z72mL749x2MOVvihl2XUVGpLfNvN58x74hXphdgBAkfXf6X2x2Oxmk3YV0OaeQp2Om+qdz77TH0xatFaiKXUNebj2x2Ox1u0MZbqKAqsgebVNhPHPG527nGa6sxWsqgnSKbECedvwNu2Ox2N+Ht/3EZ71okIpBIIUEXwv6i8EARBYqRAuN/vJN97nvjsdjTD+TvJ70ykGOZpsJRa1PSO0lh+wGPenURVTPVKg1MrUYP/AHFgbbGQBvjsdiy+Z/kF/f7mnyKghFgQSwIjcSRGNF0/I0yhOgSTfsbncbc49x2M0e2MxT1QlfGYEydZ3PtbtsNtowl61mnNOuhY6VAgdrFt9yZAucdjsUid5MvT6jUAADCAIHlH+WOx2OxoO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xQTEhUUExQWFhUXGCEbGBgYGCIgGhgiIRscGiEdIR4fHSggHx0nHiAeITEiJSkrLi4uHyAzODMsNygtLisBCgoKDg0OGxAQGywkICYvLCwsNCwsLCwsLCwsLCwsLCwsLCwsLCwsLCwsLCwsLCwsLCwsLCwsLCwsLCwsLCwsLP/AABEIAQMAwgMBIgACEQEDEQH/xAAbAAACAwEBAQAAAAAAAAAAAAAEBQIDBgABB//EAD4QAAIBAgUCBAUCAwYGAgMAAAECEQMhAAQSMUEFURMiYXEGMoGRoUKxUsHwFCNi0eHxBxUzcoKSQ9IkU7L/xAAaAQADAQEBAQAAAAAAAAAAAAABAgMEAAUG/8QALhEAAgICAgECBAUEAwAAAAAAAAECEQMhEjFBIlEEMmHwE3GRodFSgbHhFCNC/9oADAMBAAIRAxEAPwD57Hlkfb+eDeldSNIykAj/AGP1i2AK3lMYGoXa22NLipKmY7Nhmut6lUINAgkySdRPf9oOHXQS6sulxe7aoMXMCOLHfvHbCX4WpL8zqHJIUD+Efq9Li3f74bNV0Hy+UTwI07b4SGCKGQ66lSJL1Kiwd51AgwReAbARtFhhJmapC6R2mY9Bbn3xJ3ZSA51ybSNpAMkkcgRhLWovT1VAwKHUAuqfmBmLRb19MMnQ0hrTYiDchdMkASPuY3G/+2Ca+X1liSCrhWUgbXtexvbjj1worVKm9EyGUNGoBgLzN7R25kRNpO6ctMUfLVmoSCVAtERv6HjDSlYsRDnsxBYT/hI4gfTggb4n8NUVh6jXOyxvxt674X9VdlqMRHbb3n/fDfolF1TzeWSIPeTESPrb0w35gDc7lvECyx0rdYi3c7Xv2wLmcuK3h02MuGgnaZ3AvN8N8u9UudDxpUg2BJ3545/OI5jLo0X3ViY+a3JM8/jC9DmQzGUIqQo1E2gfNqjb+ftjW5PJr4KUwR4hgsBt6e5t++Emj+91IQdPzSb3tO0k7nDBwzVCQL2C3hpjYAbdsM0LZZ1Wis6RBROb3g7xuCRe3bE8lV1KFaJEaeJG4B+vedz6YFFTRCtJEAQbkDf72/fbF+TqwSyjUd+0gKJC8kiSfrbAktDJ7Ba2VKgkg+WVPYRF/Wxn1x5klUVKYAIlW1HhpWLfUH74h1zMzpo6iGeDpBunNxbe2/OGmXywQZYf99u+5H7YCbathaV6PDR8RkaNKBQzFiZZgYVQYG3pzI4w068aQWmthTprsP1Fh3342njbC/qNd1gBRBQgBrbWmRx80mfaMAMrNT1loUECeGPAAN4km54At2RsdEviHN6gUEBGAOg7nyxJt3AI9sT6XNLLPUCqzVX8oKyNCCAYFgNerf8Ah43wBWo3qMxI8gi+5JZB9NRBw4WsqeGqgsdCj0AgN+GJ9bn1wmSahDYq2ymqbKaovDaoEaoBJtteIHFxi/pHSCxZBShKaa3LD9XkWLG86i0E303thn0zpHgu+YZtTINKoSCglVMtyTJi4B9MWZL4icZijTsqFSGKxcnVc2teYHoMZoKtvyXSrsEfPUASPC2MXeD9Ro3x2DcxkKWttVFdUmZ1zM32Mfa2Ow3KI9M+T52psSL7Y8y9MgW55wb1hVD6kIKt5o7H2wEtQkWED+r41XowNGm+GlY3gwAY+xkk8TP4+zVxKzqBEwdPIvwNsB/DWXFJVdvMNOplMQwOqwB+u/vhnmUs1tMkFReRcWmO38vo/Kh0imlXDSCSP8W8wCBz3tgaW0lWAIix3E6tU3tvf6mfUinSCsDqBVrDbUpk+neR6xi2ohKSILeh41hdu8zifJeCnF+SOVJUqWZUZUBhQYa2kW/7ZH0x2YOnSyiSxK2gapYQxm1xPP3xBiDrOrS3lBJNiLiePt/tgbOpUKlpC6YlrRaSJAnHKQrjQHmMidTsymzdosIv9/UYb5dZ3sDJ1RsBc+saZPuBgXMUXKFnudEQe4H23E3nnC7p+cf/AKLEqTYmJi0Ha8aZ5vhpT4qxPI5y+YIOhjDBgFAF2DDXa+4E29MUjNqS7AEMFKQe8mbe35xagFKCaniFRJEEQY4kzqtgPLZZtEkTALMZ43JJHN/fHY8kZq10dRDL6pJZYvpkrtHeB6xOHWSyqKVI1HwwxeBbcjaxUwRuCNr9xfh5ta1GcwG8w4lSVaO2w+2+C81mkFM6/IP01CBqmNogyIO4474M5+ENGIF1hg1UKkrNM3gQY0wSd+T9vfC3p+YIIplQGm1rgi0zwCedreuCKuYqVlIXVZ9JP6iVGqZ4EHjEcvk9DBgn6WUu5+Ygna86bA+u3bAUXWzmwfKZItUeoxmoYCj0AKr+wH55xqKq2yotI9efDYk/nGe6PUUVi1UsQB8wEBTEyBfuo+vphnXzZ1Uwo2S32K/sMdL/AAdEL6v1FajLTIDIp0lgJmIAQf4Qd43NsLOtJ4inSRppgWAiLgT3vP4xb1LK+Flrm5YA2vBn3uYN/fCHqLNRUqGIDoLEzqMgz6d4B7YSMfI0peBj1VjVrClRgwkO1tI0nV9tUe8Yb5LIwhCkauWIFzMgQd5jjCzoCN4NHYB1v3JJJtef88aHonTqqqTUDahVA2vBEzvzFoEG98Y5ZJZJtdJfuxoJdhLZIUkqhz+sbGYYR67KCykcW7HGZouq15bzBTqPHmkn9z+cbyp8Nq7LULDUS4U3MLaFVduJJjc4wvUOmNSr1tcHS24MjeRMj2tg3uy760bZs7Qc6j4stc/W+OwnSsiAIXUFfLBRJEWx2J8MgOb+0fNc70o6iENzsrb3vbuI9ZxDK9MJKlhAMwJuYMe2+NN0qXYMTp5MCdIt6wN8TqU1ZtKNcFip02KiWvMHf0/ljbOTSIwgm7CMtTNlIBULAiQZAtuO5P44xd4JYGBAMRIkybAAC0nVP0nEqwOkMXglTsYAtt334M4tPUBUanTALEfMSCCQoBMADgepxOOTkisocWADppUJUAuCRYnzGe1+Z94wRVyLvoZCACAsHi5bgx6RHJw3dlqIPCfzINSLYBipkgzYEmRHZhwcJaFQsq1JAC6NQgjVLOQSBtALREXx0XewSJPlzTBeQR5bAQJvz/Lm+98DJRYa5USWgwd7fYibf748q0vMVAMMbLqj9RYW/hCyJ949POu1lXQEHzwxvMESY9wCO4+pxSL2JLoc57ptQIW8ugwEAAta5MG/1jGN6plyKpEED+IG+2384xps11BHXSGGmGUrJsTvY3BueOxvhPVIKnylSTtMEbC3pv8Af2xZkRRWpuiiSdANz239b9uN8arpGaBolViQ6gBhc+a1hMc/nC2jRNVCpUBBLMBeYGmfcH9sW9KyZEVGbRcAC8kTOqARBPFz7YhOSg/oFJmsHSwgSboVURNoAACkcmPp7RhO+RpNVqh3bULwQbAggf4fltIM/fBr9SUgKTJsBJv9Rzx+2K826qaisQ0gatV7RGwEfv79llnhGhmgzwKSIusopJna9wd+9rYq6r06k1MqrqrFfKQRaP5Sb/bGf/twquRq1xEHvA9uLjBaVwDLrYDc7C8m0es4vGpRtMTlugRulFBVZXDAKVkCJut4uCIwd8OZtIfWZqgKIjzRA3/8iftgfJZshHbYcifm7AjtO4xLNUUmjWMISoMDf9IAjm32wZ+wY+5Hrmt1LubeIAguBF4595wG+T/tVeKahqaWLR5dNz+xifTBXU/OwGovDAwJt3Ed5t2MemNGvSxTOlKaKaclnkk+Y6bwZtGwge18JKXppdjKNsW5jIIEpqFDmRA2EAT5Sd/KJF9r840dWiSGZZILGQLxpQNvxOphExYX75zP5mmdI8YagdHk4gQBfVG39c6Do+eCLpcBvEUmmwkxHlIY8n1AgwN8Z+KiisUEZHqiI2h2msQYMDZmg3NgB6b3xnOq0fCqVSxWoGadcXMebSLxA5tfDfPZBaCvrpooKQikSxIaAdQ9JJPoPXGI6t/drUCsxNSAfTeSO1h7Wxz7tD/Qpq9bDMWIpkkyZAmT39cdhJpQ/wDxOf8AyH+WOw9R9ifKXuaug7yVAJGkxB2HPtxggUQF8QKyhrEEzEG+23PffFPwgHemQXYmzA2K+ZdxF4jHgVkJCqQt9JN9VyLEgc34tiWSbbaNGOCST8kepUTpXgST5W3/AE789pHb0OBkuwi2kETaYIi/+ZmcU5h4AIJ0g3HafzvBj+gx6Yi1HOkSVUMVH6gN/v6+uKQriTyW5lGeqhSUAgWPa5sYt2Ati538oZmvo0kxYNI0m0EWnfnV3xZSyhYVGaNRZSknzEk7xv2+kY7LINbqUiZhSYLkHTpv6/f1wyonsoNYoukjUsmNRniLfqUzBi2/qRgXP5UaTWdgzuNQsYUCJAvHP2AwQaZABG03O0G7eYe8+0DAOcF6aCNIjzcnnjsf3OHi0mBptFq9P06XJJDiVYccEG9iOfrvgzqOW8Ommk2eG41TEH6TwN7+5bdPo+UAizbT2Nt42GAvihtD01W6yPKBMEbfj9vbBvaQtabPfh/LApXaqWFIADVG0NquZkDa474oXJ1mqA0nDRBYMbwLAyov2g9+cPej5Nv7NWVhJcTBPoCLbTzcYX9FrGXUsE8ukiJgGbxtItYyIxnyybbRWEE47M71HNMKh8UEqrA+UmRfe0Ha42/li/N1P7Svk8h0EyRJMRCgC/8AlHOGfxn0YsVKAWVIOxqApG48rEkFjHLcTdZ0emixYoFBUtyDaTJBuYiLWM84lkSjFSiRkmnTFWWzJy7iSVMEhlaZtHYRz+cOv+YeKoVvnAO4JEEb+pF97YHrZKnUpuoLkwfM2mEI/wDEEzYW9PbF+TypoUTLBwQSAsmViSZA8smMGGePb7FohWkEbBSJ0j0J37H+r4nm6HjUkJPmhoMwZ4gjnBVSvT0DUqFVpjzgGZNoP1m3riiiHCKi6tBBJOjzWIsb+/aOex2uWtBSC/h3LBHVyx8PWvlYzpE3O1iR64cdTqioSqGq0lY1fKp8QC8QLKfyd+FeXqg0BWEeGH3E7E6eYHHobkDe+uo008JzQDFmp/OIkiBOngH5bmY1W3xnimpNsqloz3xBQValOk3hsxJJCpBTzGB2Bg+++1sO8gKdVqRpfKrC/cjQSPYAauxseJwKehKVqeJqUxAduZUagL+/2HfBGU6ilPLVWDEL5iGNioChWInYxCg29uMJJttorpJCnr/WxWzTmp/0kbw6drGN2+s882woz1MMzaTKiVIj9VhE72BIt3wL1Cq72CiTsoPl/bubmODhzTr6kgrpCgW3MmQN7esYZtRQgl/siD5npA8gxIPbbHYY1Oi0pM6SZvLX+vrjsR5w92CmXf8AD/p5Six1wrR5QJ5sQe8t7YNz1PxGMaWVG1s1xJjRYGyjv3P5o+E6yojoCIBBA5Nh2PcXM7xxi2lnZch10SCGLiCbSYHYG3JtjsnzM1Y/lRnavTSyPDTLe99r39QMO/hNkLsQFDqACDbUpDAwNpgjY4EpMrIniVNIUgi+nXxG42Md8N8tSCqWBRXUKQTyNjPofxz6BSYWgXK0dBbUk6ZOw/iIuJuLTvwe+FOVzzKbgFzckSNJY6+9oGwB9e+CeoZh2rNG5CqQIiRImfqfzfuH1+iiZfxWY6lgJEXIHym3axE4061fky0+/YvqBBTqAsYEkTcwSAWI2kSBI/xHAnUcvpNONUAgAEjt6WBtxbBHw7lRmKbVoYUyCnm3IO83t6el8d1SpqKswJIIBB4gEGx5uP35wVXKkc747NLQo6qCRBafpcg/UbnC/IZXxczqYEinYWtIMfT0+mK8jm2WmEEHSY0/4gYWe4Nj98NsmroQq82mY7zPaTf6jHTfFnRVoq63X8IimoBd7meF9SN5NotOAKdBEDNIJeAWIi47D1OD6OTLZgmpYAedjcLfj+rfjFGcoqahC2GwBER5TEzziN2Vqhn8MurqysQRuREyLW9bg/cYA6r0ZFqiGBRDqCgDVMAAW3IPJvivp9RqLgjb5Wt5tNrAcxG/I9cE/EFHUjPSaWKiR62LAEbaQdyAdsTyxlLURZr0me6j1BkbStI6o8ogkwLT2m9u04XV+sVFYhh4ZKiNSmSR2gQYvtax74Jp0dDE1KdR3podTAkagSLwova2w43kYEy3T6ubYAIxUd4kxFhbyi4lsLHCo9ozOyzNOi0wt28xbsTNyCOZP2nB3TCrJUC+RCSC5sTESO97/wBHGl+HvgSgKQfMKHkNUgMwAEQJMg3t2FvXD9/hvLf2ZZy1ACCxJQNFi1iwN/X0xoi5KHGxlBmd6L06jmaBSpLUkY6FQxIVfrNyRFiN+MataFOhShQBTVCIMk2DGBz9bm+EOTyoprUZFKqzapi0awSYiOT2iTh2c6PCB0kalEeUEySNMiRvMxPPridUqLxVIR1qwoZK9MtU1uDAE6i0bz2O/AU9hjI9UrjSaZBNRgCRq8otKqFm0AaifXGmz+Y05YeIx1SzVI2+Y22lmZvv2EwVdHLlKBdlU1HWWI+YEsJ3vJ/yHGLQiLJiqn0pkXXq1STJ47QPSZ27fY1VVUAPN9rSJ9b/ALYpyNQsZaQUMKIgDiBA+t+2PKg1v5DCqP8A28pHob3jbYcHEsq3SQqPBl0a/nveyW+kHbHYXHNnlmnnyjf7Y7GX8L6HBXSMyTWSVZTJECzHiL7e52thhmx5m8KzxGloYEwTBI2Jt2mfrgbJUFOYrU2WWUxTJMAzBkG9thscPPAWksga2pyYQSdjaIvv24xpyS9Zpxr0IR1PDr0mpVFJcJElYm4IYXMAEECexmJuw6KqVBMEPTYLUtYgkEETa6m4HqMJM/nkzhmnSIZZAJAVbEAqVBmQbW9MD1PiAZSq1HQx1hSJgLEWvM/cW/GOSfQW12MaQUMqx8s2XdhdhAne0z6AeuPOudMDBmb5Ka2VjtYTA2sDHFxzF6cpn1rv/aCi01AiWbYmVMbCNx38vvEerV2fyU/OAssY0jccTvqj77GMVl2iCWmVdFIpCmjVKtMVBKhXITULEFZi42n2wT/aJr0xqPzTqaPMfLJHER3HfALUyKIeoiyjDQANQBhQS08fzx5kRK1HCxBhJWP0+YjsDKDuSScPFeuxZP00bSlSUVdcQuszbe0zN4nb3HrhpnAdJdY0kbbkXJ/mOfT0wm1GortASCItG3E87b+uJDPvTJZ3bRGlixMbzsbRv9cLLYY6I6oc/NJ3gnT9QI+hwLSyjLUIdwTYgXm87z6f1bDClnCabE7bkAea9oPtb2jnEM3XpsZv6kTM8lp3524/CVSHu2AZnMeUsA3l7faNsXfCXVBrdqpJWCBIvNrcjYG8++KMzRDadDTqMWJnY79tjthblqwEopKk2IkmBImPU6v3xSMPSTnLZpunZU5rMuSr6KirMxEwB2g2i0bCeMbej0CnRy70xbxCJYXJAgxxAgEfWcZ7o3UG1gbAkKoiNzc+++NZ1Wt56aDaT/8AzgNHeTxMlIiDBQKB7/6YF+JnWjkKrMYC0zMesAx6kEj64cZh9NMnYmwxmv8AiJUAyoT+IqNp2vEc3jChQqy6F8uHPl8jErvdlVRcjiT++GWZqolJiSRqvM/mDEWM8QL2tjNdI6pVNOXQLT0goVP6Ynbcknn9W9rFg+qZ+pUkIygslwzQANQAvMe4jcDkYWm2HlSFOcNSvVSm1QaNwNPCkQzE9z+STfDHqOZafBR9FjJBvImB/O3fuMC9Jzimuimda0pdZvexM8iBuO2A6lBsxmWpDVYk1G/wgkRI2kyBzvi6pLRIOCjw2YuAgBbX/DJsIi5Ii3r3OEmWYVqhLHyE6tJsWPBI7TYfyw065XVyKAOpl7GEXYDyr8xHcnvI715XLAC4m3zFf8ht9f3xHNLjDuglbUDJ8x/9v9cdia5X0+5b/PHY8znD3Goq+Ks2MvmaZVpDIULTIJA/iAAIKspth/0BYpamJDOAEAm8LII5v2Ix3WOgJWyopEGVfVTYDYm5gCRI5Wb3id8Zro5qoIvKyrjsQJkT3sfqMeplhaHxTp0xjQqmpmaYAgOpY7+bsd/YwMK/jrKmpWVysvT8jaYvudvbg/nGlylTypqWSuoCN4JQATM7H7D7pfiKk1RHizN5jHuDsAT8oOFT6aGa7TA+l5QOmWpkroJkgXv5VEyLXkx64aPSpBal9Ji/mvOoGIFyCf2+mAumuVCJpKsN3eGUjeVAIggADke0YIzGQD2Df3hIKM2xG8ehiTfeRgp7A1SBqucFNRIJhxE8SCDJmIgcz34nEqc6mlj8oi/9Wnj2wNVRW0JJLAgmFtAEmT6fzP1sUHxIiZYDjkrafqYn3xphHdkJPVGxfLAq5DeVo5v8vH8/XGW6wlWmF1OXVj8pEmIEX3/HfGppMG2SwUA6dieTcDGd+IawqVo82lAqmIsZif5H1GJLcijpILzx0JTambsAVgyVkDfjn/bBPT40ebUSSQTI/n+xjAiZcuECqNKwpO1rz/sPrhn1lh4JFNxTmxk2a3FpPvz64CVnXQqRtLHzrGqI4tH2532xS2haq6CATJMRMb29JA2wsTNT5ZFuebCcFdPALhrWNz6dttrHF+JFyNj06ofFUkfKNVt55/Jw96bnC9a+yr+S39fjGW6PmA/iODsxAHJET+cFZPOlawjab/g46UbR0Xs3nXG8tJe7jCj49pMy01XTJtLfKPlufTDrNMjaGJkjYTAHc3PGMJ8X/EHjvpAmgtgDtUbi4+jeg3gsMZ6vRWxNn8x5Cpqu3OqANZANzpGmI20gW2gRhblnDVFqsuoKragIAEAQT9SBEn8YrzwLK51FHYxMCxsNto37WGOyWUD0aqNUKLIXWF81ud4JuNrYo40tE7tkqdYPWLEBS1MhACYswsLGTpBN+cMjnfCppl6YAq1GHisN0k9+82Uc72vhfk8mv9pRaQIXVCyxJ2DEzfgG+07cYMqOGdGMHS0nTeTwQZIt3ubx7rKairkNTF3TMqUqOWGrSSOw33t/V8G1qZsVImb8RviI0yLm8mDxf23J3nFlCh4pCiAAbyTb0AA24x5PxWd5HfhDpJAZrVBa5jmd/wA49w0OriY+v82B+4x2MfP6IOg/otdloDxGLNsSFMDUzGATcwAIOx9Zxnuu5CorU3I00iRrIiQSRexmYAsfTeTg5KdZWpBz4Y0kPKzuFFjEqVY+0E7Xxd1CiFUKGPn7mx0cLOw0gn6euPpGrRNOmE9PbVADydI0mI2uDHt9bHGa6/XmuoJ0hjDQsyDquT7m1wbgbG7ToWcKZhgfldNS/wDcIP5UfvgLrya6iCDqbsbG8D8rHpf1xDi0zRyvYt+KKNXTSei8HcAfrBggWPBkYn8O9WFWg2saWuHgWBAsYiYiPzucMOsMppLpiaRA+a54tJB3B274z3VaporUUjStQ6lIiCfWPbAh1QZ+41+H6b1XrVAxOkQoF5JBJFpt2/1nF7p/+SAuxvtawPcbT+cVf8NsxFKoH2MspttpA/fb64Z0OpUFhmLPUO50iLkCSZngE/XGhXbozOqRf1fqJo0mdWJJ2Hcwf574U9L6Ya1ZAokhQXbcAkg/+0/vODPinLB1Wpq8qsNhO5MmN59fTjDD4aqJQpk6wCSSkwCYgSAe9j746NUFjOoPDRtF/CQ2uLjaSd79ucZnqdeo9MVHUCN+LmRFzYxe22oe2NF0kM61WqB4LBjqII4b37dpm2+AfizO03prTDKrqZcG5BgNAaw+1v2wYxrYsmZihkD8yrOozYQvEm4ubHBmSy+k1FjUyqGN/WAD+8Yoz4Xw9KuQ5jYk3kTN4A9OYP1l01/DWC0szEseSIiCZvu33xX8SKdWSNN0+AusIBIUAAQL+nsPzimjUJqCT+rntH+oxbRryipAnn6LOIU2AcliAFAJPA2k/vh5dARf1jOs1XQG1eIwVB+kwJIMfpi59J3wp6t1Wm9ekqHUlMKsgWY/MzX7nn0wDnepKVcU2/6o0UyD8gLHX/7RHP6tsQqdO0UlYFR5iBexAmwP4+mMyVMt4KOs5wMxuSTUPl4M+VR9u28/Z++TpqqqflpkKBteNRMgTud+TfvgDK9ODVqRe/hzUYMbAmSs27CeIjjBPU80oploAWbC8kRaABERfji3YzlxQEUZKsy6yH0kvHyiU1BQQpJsYAE3gaudrsnkwiAr2BJgDUSJMGf59sBf8qhkQGfLreWEBmAbfmJj1thtSy7IgDBpHpJF9juBabkY8/4ppRtsomB0RGoudIk6beW/vGDMk1JUuZk2OwkraBPpaf5YqpKzWgyO9gR37D998FPlSgkhdRvN55AiwgDiceVllFqrCRbq6AxpYxzA/wDrjseALy5+pv8Avj3EOC9mdaG/Vc2GTSyk+Wb/ACmCZVt+xETcTwMZbrdZl/uqVKFpEaJggAowYKN4CGQeNjFxhzmuq6dVJdLU6qakcN2W+3+IAC9ww7XCzmc8YeIFBDKT4RZTIVgt2BsCTqHbUJibfWSJCWhWDorU51UoMERA49x62F8Pa+dFQK6yCyGF7sUIANxyP6thV1BBTqVCJUeH9VaAzUzAMgWg7X3teqidQUgCR5rbSeQ07AmffEpotCRFcxVZHqOgVzUCstzMKQT6AjnCv4pyLlV1Sq3vq7C3O/G22NLQ0JDvqdWBDKrHfYEjdfKSpi0Djlb1jMjMU2UUSiUwT4jW1WjyqDIEmZPE8YXt2M+qFvwhnYoNNyAKaACCNybg3P0vI7Rh3maihCzKGqU2KkFAoYSSD9NzG18LK4ppS8iw6qNKzbe4+pPM7TfBPTirVPEcMFDAsYkSWExH7+v0xpS7INj7I5YOG0gtTY72/u9jBFgBN9rfXAdKgTXqeISgQgtbYCD9Jn2++HNPJ6aTVUQNSIupBBUAkkqI7x6HSDzjMdLzBk7EEXm2sAWEWkGx34wvGrYeV0i+p1ItqAlFZmMLv2lj/EQJ+rb4ErU58pkk3JO8zffef6GJ5fptQM1rEkwBtdrC9j9OMFlIMx5QGJ4A3Nz64aWoiMQZ2maUkEEknY8eont+++LuhHxT5o+UkxwYJHpwPvijqGd1sQgEE3HJPfn14wVk3y+XBV6ja2nzMhAkyOAbDeZ4F74x4rbtoFWPMh1amdRVSwQxsTwI9D3JMD3xwzSVSArH5y7kr8150z9Sdt4wFWzA0jS0mLHUJj2EGe0EzycEdHqslXVpOl1I80lAZDahf5oHpz7417SoKWxdmKRRmNwWPba3pzhZQqVGqpQJnxHAEb7332MSfp6Yf/FFKov9+x3JkEgTN7czHb1wJ8B0Gas+bqz5AUQTaSO52ge2+4xNyUVyY79kaI9OWmjAKQrEKSoJLtH6jGw3xT1phVFKmo0EbqRaF/VMC0W/2wxrVw1JU0wtMzq2mZJMb/nGa6rnNYOgHUDc3BAAK6FF7G4O8zviM8sZROoZdPzFNtJKySJkqDECd9t4Hv8AXBRdnCmx1HnYT6ne/wCdsLKddgAi01SNwN1MAgEMLm/8X74ZVsvq0qDK3mZMWEzccjaMeRl+v8jJhC0SCp1cTJAg9xsMD5uu7EBIYHy3Ox/8b8QfpidZNKwWkcsZLc7G8T6euF3S+pgF1uDBCm8gW3mBA9u3rOWMb32FjJel1IFo9PEFvxjsVU80qgDwmMCJDU4PqJTbHYf1+/3+op5k+ieKo8WpUUahpprYQskK0D+KSYNu+5xdR6ItEMtEeHOh1BiG8wO5BgEAWPMH0xHqDVVFL+8GXuNTLphdr6nlbRBHrxgWnmrUkU1D5tRdhZlSUVflGkMxXvAWBaCfp7Qj0yHWnGnUJamSxJF7hgsQR6+8/XCPOZpldYWBIELtBMlh/MQPtjRdQphvkYalXVUSIILKxkQbypY27CNzjIGoQxDXmJYX7XEd8JIaJpnoKWVlO58y7D1Mi/0/I5VVNJYonhgFjJUkS25BEbTsPfFXUuohaSeYsrG5A3/M98AfDlMOtSBs9zY77esR+ScLjQ82X1ElwpuZg2sTI2OxF7HBK5KrSWoXGqksm2xmDEzIuN9yD3jFmV1KQ1QKgMhZMgxJsbxaDfvgzMZ0IuhUUuRDVOwIvA7x9PewxqRAedNz1GplajltBpSGBN3VhIGoRJO30OE1Wlp0BQbjVqXta47SIj72jFlXKClRQKCSzAONQjYEEegEGDOGGfzRI+cBEgCANW1j3j68Yy58qin7jIUUs4dQmQp4m4v9598WZ7OOJGolWnsCLWt/L/KweYzUefVYAySomRx7xz/pgB8xJFlMG533H5tjNydJeDgqr0xFpVK5A1atIVRO6nSBBMxpJa07+pwqWiCumo6onEwRYixm+xEHy4c13aoC1Ir4mlRBG1/MYUSCLA2kn64z1BytUE0ywMyxSNOwlQfX73xqj0Ghp0rpoI1w3cAsNR3OrSxEehif5sejE038XSVZgZDmGA4tff3uD63XrlRUUP4jkAajTLFZuBEexBBAWLixw06iV0a1CrI1aWJJt3m45+t7nEs2SUVoelWgjrOZWqo1C8yQOTwY9/8APtDf4WWjTQhiJJlgAbAg6iTuOBYg2OMT4hLsWYrciIiPoZN5H2PpjTZSgNhcaQCYAuLcmbdr4yyzTxq3sVdi/qGfqamTLlWRjY2XTsIEkTzYHYjBHS+mmmuqoV1H/CZAP6ZLDg2jnvi+plAb0wdSkHYC8g3ttHt+TgldSqFIZidzMxxEG9h3xmy5nJUH8yCV1VLEWk2G5nfYTMenbFXjwv8AEWBkEzzB9t+5j05or6Wdoue7AgmNrXPe5GGeUoBhARSY3jYj6yPfEJuMVbCtlf8Ay8aTIA9JBvvbaPYnFH9hpap8PaJYyYE3gIdzeN+cHZ6odIVVWTxwBxa3vH+WB6gCUwBAOrVUMMQL3gDfYDcE7TG8scm9t0cy8JS/goj0NNpHvN5x2A2UTekxPJ8RhP0DgD6AD0GOxf0e51ou6iaVNabllKMikgncxp2EwGk3ABBHJM4W9aqHUKRTdDUB1wQqiIBMSREPptA9AcR6FlmaiahDMAQlREYQZjS3mB8vmE8+uJ9cpVKlOnQDqx1ayDIGgK1xeCSBBW0xMXGPetisH6bnmzNUwviSNPiKDqQCX8urzRLQCTwwiIwN8TdLeqQtFT5RMgE8RB5Bt+MaX4ZyaIHKKAVJ0hZG4um1zqW2GfV8k9RGKMqQfO9/lCyTa87RttgtOjls+YolVqC5c02Lq0iORBF77SQeAYw06N0Vsug8QFS51EsIAP8ADEGYtcR+BjRdNyeUp1ta1XUldNxCnYiTuPwLm+NZVydLVJUNbc33vMHy/jbBiq7Oe+jCdd6QatNTysGxF/LGkgGedxY+5wu6dlyNQAIbYH9SnmZ5x9LWjTn/AKaz/wBgBFrnabd/X64xnW+sUFzGilRRgLF1eBJuf03j05/D86ToVxLDVlNLwABIm99vrO8R98AdTqo7BgNKBYi5b2gRF5NrQD7YlmqoJsIpE6dXKk7WBMb/AJwrz3TqgkagTcyCo1QAYHM8AWn7485OU3bRzBK6pSc6SSCfKjWA8oMtN4JBAngTfFTa3cOlElIGq0KOAeJtIgWt74ZdD6Ea39/mGFNEBhVgluwZvlAjmb4beIKQHhieRquAL8CJGNUcN7YGxBl83qJRWIhb3G/MQNvT1xVXpSkEkEMbjcSd5Bnj+r4ISkJJICsDAjcjkQQZGK844VRpG36QPXeeRi6qKoVjDI9PIp01es2oONLtsAZ8t/mBnYem2OzDL4lQU4BJOxUwO5i99/6jCvKE1hDeINwI2WTw0wWttvhh0zIeGCAVRRuzRMEXkGSokCwsb4wfEzVUV+gLl6TO0yWfV5ibbb7nYgR/tjW5WlV8MFtKAKFUAySSN7EyJOxwvyNPgASYkckWHEyMaChliwYs4NwPLMkg2mbCLcd++PPy5/DR0UCLRedIAkLd4AFxPy/pExFzt64jRyipB1l0uXIM/U24j12nbY2pWkhNZSASY2a2x5g9hF+0YUdRzbKdQkLJDRNwQJbsVBPGwxKDlLQ+izM5Ir/0yNe7TIEczcm9/cnF1LqSUhocy++0zyN4iB6G89sedOoDX4lR1JmQIGsi9zzE9xeN8UdW62KdcaadOTB1bsGII1RHBtPthZLm+NWciVXq1NNCQDrkSW23ieQDP6bffAb5sozXhSDM2AJH22j37nA+YyDZh2NSsrE2Bp2cc2BELpkRckem2CdDFRpW4EASGJgAE+5G0nbi2Dwgvz8iNg9T4jqgkBoAMAeI+30tjsXoKsCzbf8A6z/98dhvT9P1BbJfC9daNBVdbampv3UcKxmCCIAa3PpilPESsy1FJUqq0mAmQHlSSQSrabHmRPpijo3XwlMNVkKweVX5gZAB2J9uDJ7Xnl80XRlcee+i/lg6eJvJFvf1x7wQvp/Ump6suRR0go2pyYiQVglgB8s8X5vePX+vhiyozaBAbSxioReQpYgL2239sQzPRqVcTltSEqQy2YOQouRErN4IJ9gb4xmaNUMwJJCmTaIMwQD/AC3+2HTAxnU6mDNhE24I97wTj6D8AdSD0KiGqP7tibxZYn5jwIJttJnHytckdJINwCwvv6Hf7+uDOjVmuXte43EXHG1rz9MGTOiaX4q+JTWmll5WjMahI1/4iYsvZedz2CXJZYaixNwZBnnv9f5YlnE0wo2J8v1vHYn0wYmQ0rqqA6ok9gNhsdz94nEcrSiB35OpUyq3go+4aDPtIsLkc4l0fMaK3mRpQHQzqdTcqgY2mD7nibz66iqxZyCiISWE6BCm5vIAJBJ35wvzFbX5fGUqq/KQBEC0d9vYYn8LFvcgNjnrHVWfyNKiwiPK31kXG0H13nC0MTYGCpmO4J/PH2wBScsD5tQ3IMm/qebbwcDVW0zrqCP4b29wwkffG20hQupmND30huB9Rb6+/fEqNNTTiqVBJJ0gw4ECdvW//lGAsr0t2ZGplwSdRkXW9oEnjk4cvQI1fMVmxmCIkbkzB735jGPN8QvlQyiD9CyzDzwVRQR5zcngrbSLDeZ++C6tFC3nhkPyhUmTqiNR3G3G+PMhVZyEA8i31BbxMnTNiSbbwLk3w9yOXWo6kER+ldkW2mJ+Zvc+uMeSfFvJIZbKul5Aq7OyWAHEkmCBpa5APMRz7F7QokoNRRSDJPA9BLT6R6E+mLKKFD5ZsIYSLxeBsAYj6fTHlWpdiPLAFjJ57/SfS0xjzZ5HkdlK0LaGSDXLkA+byrxewYkCPpzGLcwVcqqAQRID/pJHIFhHrzxIxF6DCYcFS2xOk2i2oTJm0T/ngejSKksBqB2AuLHZj7dp2we+mDoOyywYcgbm8ANeRI4MR9/phF1fpzMTpBJ1AhVHBlSYBA8siSbXmOcX0upB3IXTBhiDAg9oJkGI4B7YLo5imAtQAiJgXnse4gRPO3pjo8oStA5A/SujijudTgQeQfNZj22mJjfvgbPPmFclV8n6QIBkG5sfXtzvODa3Utc6VCx8xkiLQCGN9+477YsfWVLB4AAnff1M6TxaQT+MNHk3cuwWZmpQUklmEk38/PPOPMMRUzXFNo48mPMaKyfbAKM4yF1YAhdAR6bxGo+YRebm51bEReTgulWU62XUYBUKLN5bzc2BkjuOOIEylIvUdnljUEQeCTq3JkEdxe3YjB/w3kQjF6rakJBVSpEA88Fb2taJmBj11sY1PTMq39kRtXhn5yDqk31EABhFgNh6Gb4Ez2XyuaDPU1HTcMgHm9JWdR4sSftGPeodM8Vmq5bMvTa50KAabkwSdMRMtvbe5tOF2XpuwtepcPqk6dBggKdjJ9ffjDtAAup9ANFUq02L0mWYC+ZBaxgkXkGRb2xDpeRpGQCYUySSCBtvYiTI2/ffbZKjUNAmoNDMSSNQUmL7x83G82F8fOepdaDVG0hVBMrtcd5jc+ljgx3o51EPz+XRX0K6FdWxnyGeGAIm/wDrgnO1FkaXOiZY72gjgbyDE98LEyb+nB5kfiZwTXojRAYhCwUsL3Mgdwebe+M+WUHSTF5Nl2c6sBSr0aY0KQCPN81tnkEXOo+u17YA6R00OAyhQlosQJ57/gRjyn0UAlGBqEKNTkQRsdINyFi0f6YPTKiQtMGmtIREmNyWMj32OKTqGO0xWSpZZvMxZBfygDcgH5oJIA/rfFGV6cpAY06avaSvNjNuCTyN8dUy2l9SmCYsTAjuf84wQmSKh2LmARA9LEmBe8x3x53/ACX7jBWUrsAx4B3DSPfc84Bp5vU/hko0zrLJxzb5rWi+574po5ao5cU3MDzSoJK8GRxuBxce+HXScmV1WWSAplbwLm3HmPrNsK+CuUvJ1l1GvRQ6VQ6VsQTZQZgx2JnnDrL5qnYotObXA2BYzwTPp/IYXU6CibSpPm5g2N+SbcHtgPOeQMAbE7AXFjFotIld/vjC1ydIdMbvnXD6mGmlbTpB3NxOqJ3me427dVrKU5m5k7tE2jTvBjbkXPI3S8rXYjWh0CLkSLAzIkHtx/MYNzaKpkVBPMRsQbz/AFGAoJMZ2xBnxULnzQQCQBHuQbRb+EE8YG6fmK4c0n0lH+V9rzpI2BF7wZ3xo6PT1OlvEOkzABs3F5Edzt2PE4Dz2YQWXcEXIm49iBNv9MWUr1QOLM1menP4x0g1TAkUjp0aSRBBgkkcRNrE3wdVqZhSlPQCWnUWPPJJFoAgG/E4Lq5cg0nmaYuLD9SmTe8GeZ29sWnM+P50UsQGVCSVFpBgm+qT8yn62xzk9XtCCuu4QKvzmwtI+WRAgSFkfj0gF5XPhvIi6SpkkFpG+1zaTH7+ipsstGBUZS4kDRdU3bTLXERIJkffFuQpVCwMEh7tCgELMRNtIuDtfFmk4ijgOxv4iXvdBP1vvjsDnK1O8+6tP1tvjsS++hw1OhCmdQSBUgiYKnjaQZ07gSewwY2XD0f70BKlgqlSb/LaAYtb237YOyvVw/hOmgg0yzCo4Fguq1/LYi8c7G+Ka1f+0sKIOgwtqZUVhybtPlYH7XsYx7bpFNi9VWjTFOoaqgypcJvJ1EF4sRJ2M7AScG/D8lWqgGnTYgAwS1tiwFySN94jbfAHV+kVEvQRzmADqZ60h1JsWUSTESNMAwZJiQLlqy5KqadREWFAEQxcxLHUTeGMCewNhOKrfRMdfEWYNMqika9V2AK3iQATCzJn/e2dzFSiSVFKk7UjFQqYBMmbg3EyCQAL24OB6iZmrXNeg5qUtIGgQfDOkKobzeYWmf0+aYCyQH6JUFTxnFSmxJnSBf3uQR7A3wmRqMLYrYS2XUtqWRaU0mRED1949xgyg9JB5z/eAEpr8wDWEwJEBdRA7gd8BVKxa1/Laxk+WNQa++wPviNNnQMVtUMAQD5V7Ai8Ejb/AEx5qm+d9AsZrmIBOksHJjyzp1GblrxHmsTxPpOrlAwimCJu0Dc8zPrfHFXLFqkKAAfmknckRbb15OB8z1qmJEOQN2VTf0mIEfucZ5ynL5f9HWLuqA07EatoIMEHm4M7zeIwBVzdSx/STpte54g2IFr4aVs1qUtAtJCk3Mi0nf7n0xT0bINWYvUkiZBEW032IgCwvPHrikZRUbkjux30qKKlQApN/wAQR6ji/wDO5tKprkC+8CQNhc8/jA9bLRpYAbbdrR229DgnpdF9UsdKn9JH3IjiAR9cZMk+W2xkvAYmRAUeKFtcLNveTPpf3wGekh2AFURcdmiIgHsPxfvhjmtKqQQeBJMz67xFuO+Fb1agACCZEAgRP+Zm0+o+soObd9FNLQyzyQoRHPJdg3ma0etjG4AEg4TZOmzVS9JiQAJSqpgg2ENHB5g8A4Z0pWiWeBUaJQH5RBEDsSRvcYVdRzZfSEdGUbqVZQrQAL7yNtR74tB+AWaStmQoIYqLgGYi+xIkAAk2jn7FFns14ZIZgeSQukSByzeUztbb9l/Tc8xgeCNAhQsKFSGEkGCYgkkE/pF7nBOd6gjsEpVZeSVVFOoAfNO0DiZJuLRhnjcWkBuwRWuNQ8pNgQSynsbmbGxnub74a9Mygp0iQGJdtSoxkQIHHtME2PsCVPXSlOkS7EqCRIMhjcne8777YX9I6zUqMaVLTMSRpAAAiZkFQsewGq0kmXeOUlaAP8wq2DU1XYTc6R5SVPlAJiRB3ItfA+WzjMtQUpDUzsFuBA2JBfTeRe97BsDVzmzqZwKU805YR/FIWB7N2FoFq+jdTWgyrXufkm4AuGBJ2ggmB8wYAcyWUHXucRei0mah+oecdhi3xfSBIWodP6YdYjjdp2747Df9ns/v+waYR1vp/j5SomWOqHp1ggbfQxDARIPlKiP8K2thDS6dVy1WrULTUc0zUkzd2sDcEQPNHqJgY13w8uiqrAk03Vi8X0wustImZKjyibknnHy74g649CrmFoz4VR9cuPNsRzz5m5G+1sew64h/9G0zXxPU8amyrKImqo9SwCyuqPeVhR5mtHfGb698c1q7E0ClNJ0toSGqdifSZIW8T64j03pfjof7XWFEVETSq3qMnlYXJ8t9O4Py4PyfwdllDOa1RkW+nyzaOVBt3IjfjHcZNC8kmFdGzmZpsUrlgTDi4KsDJE6eZJs19hAAGJ56vrOxA4YDsewscV9Sz+oIUEqoABFzG9yd9yfriCo9QKVNpANhfu329seZ8RNuW3oRuy0lGZAXtBidyRaCL7b6T6YLLoCDEmeBudtwQMA0ejLTdmqWQCwUwXIuZ3MDtiKaASR5ydg5sPS+wm+wxmlU3psAb1PqELpHJgkn62tf6W9dsZ3qDvUv4rFZjQQVA+/GGVTKLV8wmBJP04Bv5Z7CcGU+k0x2NxGqSJ9I3vaD2xSLjBI4QdOydWsWUaV0ckWE9jMbCNu3fG2yuUNGiqoJ7mdz33t9B9sXZDKFQFCKuo+aFOi+9tt7/T1x71RdJhdu6i0/uMZc+VzlxrQ6WheDqqotRii3uNx6cyOfpjQZbp7GIYMLEMADaLahMRbYXwpyeSqPpuDBEmQCt5U2M2gf7YY5muUB1OrQI2A1Hg2Ei9/ta+JS20kMvqGPlSSFDTe4YRYwZgGO9/UYBchdRUTaLC8TECBb0Hee8YrpVGc7uSwurLFiNgZAIvG8XMdjXUztPUxChCRBFpYyFAm/1BvECN8dx2M6oXZxAYCF0Ju5gFRGoyQP1TYAnAeey6mGFFiL3JnVxbTYEbgSeRvGNFZ2Tw1MkaSI2UWmSRsRzv8ATAmczgpENqBpL8zEToJNzAExyWO3FgYtFu6QlGbrKaDKyU0dqyQXMKqwbCRpFxG3p2s26Qj5g6/CphTTCakKuSRIKs2hjMmYY7i3fCzreXao65hyvgIwLy51EARKxMlp02mStgIk6XpHgFGrB6hVVMTUhIW06Q8RBnYbjGibrHflnUJc5SFJTTWlEggljvO8kmSG7kxv6YG6DWCJUVkRHRNLlyQCinyC5OsQYI2MzJBuxzPU6TMwV9R3RDJJ2BJ7Lq5JFiPfAH9rYuFQhdkBKk6NjqCjnn35x2NuqZwTlqgWiV1KwLnWKdQkibnUNI0AG+5nbm4uQq5j+0RQqU/KBrDhUpCQJ1EHVETAEtdvXE6nTHesja1so0qSgJGmACDIIOkRM7kjk4RZnNUta+IGRZEstzAXSRbuACdsXUU7OZvUydAgErJO5BsfaWBj3GOx82YDgUmH8XjRPrBMie2Owv4T/qGN5lOrtlagLlaSITJqqSjoVvGiXU+Zd19ATtjzOf8ADtcw9R3qhdXmpqjEmG2nxFnfe3IHGNH1zNihSorTYCKg5lygBLSWJYydO1zttOMxmPipxWVhl2ZKjgAVDpJYwIgkBYI0gkxb1OPUyenR0fUC534TzK0x8zD/AAQ1lkCFneDa0+2F5ztZNM6RbeILTbbabcRucfSOoZqrRpGqdRpmn5k8h0ngEgnf5ZJ07SROMH13q+WrECigQAgtIIYwCCDNlJMTH3MwBOdRfhk5KhDUzw1jVcAk7R7TGHeWcDS03mQouP2+u+Mlns+AxKjczET7XIucFdLrtVkAKkfq087wYHpf6Y83Lj5K2L0OOq9UVWnzN38xt2+nH+9vC4IUO/FrdwIOr+cd8JaOWZ3ZWCrqnzgSrRzvttc+uHWSyVEhQWJ0gKWJ9RBuTvxFoscDjCCRwJlc01WqtMMAoMLBiIJNiNj6yMaPLpBljIAJClALgbx+f54BUUqQUMikhuAOAN2m3G2972nBiBoLONJYjykcAmSJ4iT++J5VfQ1DM1zcidUSZi0/U+2I11ZCgaxaGg8+lrzi6jmAskNchY3gRYgf1wIxac2xAeIDCNu3No32j1xgk2npHJBuTpACagAPJtB2G3H++2Or5umB5VFS99SxbaAOR2uRb0t5llBuRIi3+2/1jnAVfJ1Fuo0kmD/jHAJIF52J9PWRFJvfY4rqs6htBhdX6SfLLG1jB80yLC0DAueLI/mpObzvse8iL/b95bJVDsCUZTYPKqRbabgGbmeYjcWCzdTxCS0GLKrFtMWGysIYdryI9Mao97A0EZPqdwCSCykAgyh5i1pi+1+4FjfR6uASkATqh4N/KDEAABomTH6cZ3MO1MMhJNwAqz5T5WEEyQwaASBuLzK4nRzTik2tTrVhqUghjsxIsN/rYG52w6xLwcmVNnmp1AmlkptPm1ahJJJltZkyZiROxGwwR1HK1Kr0cvQmo3m1ioRoItJMQSLsSCYAjvhP1DOCoAwtTZoLHubz5Ruu4O+Ll+K6lKChKi6NUNy2yyZvIFr8id8W4S7S2E0fTel01DsB8jkSpUbETBjUBN7km32VZzKDNVwiAIoIKuwnxLGQ0rFgNiDBA3viun1dayBTcswbWpIWDIjaQbbbWxd8Nmu1QUmOkLql/L8oE6RqIBMkEH1U8DHQhLk2HigXw6lSq7K5Chyod5CzPBvGmeN5uYk4W9doBEVhUFRNjpYDUdN4WZVR8tySSrWtf6FmaQNIF7kiZOlotcBSRKnmCZnnc5frXQ0qCDmYRSGUEC5gKd41CQsEG3+K2GjNXsFGbWnko8ypPPmbfn/5R+wx7gsdIygs1UTzd9+dhGPMVte7BxR2fzj1kerVYvUU09Jb9M6gYGw2Gwww+Fs49eo1OsQ6ikjQyjfXpkmJNu+1++Ox2N/kK6ZrOv5cHLoWLvqRyQ9RmWUZCpCsxURxAx8+zKCFPLKZ9b47HYnm+UkxG43JAJHp7YcdLaIAsCrfyx2OxlyfKcHZIzJN4Y7j1GDKC+WefEAnn748x2M8xhl4Ks9IsAfMP2J/cD7YedJYvAa9z72mL749x2MOVvihl2XUVGpLfNvN58x74hXphdgBAkfXf6X2x2Oxmk3YV0OaeQp2Om+qdz77TH0xatFaiKXUNebj2x2Ox1u0MZbqKAqsgebVNhPHPG527nGa6sxWsqgnSKbECedvwNu2Ox2N+Ht/3EZ71okIpBIIUEXwv6i8EARBYqRAuN/vJN97nvjsdjTD+TvJ70ykGOZpsJRa1PSO0lh+wGPenURVTPVKg1MrUYP/AHFgbbGQBvjsdiy+Z/kF/f7mnyKghFgQSwIjcSRGNF0/I0yhOgSTfsbncbc49x2M0e2MxT1QlfGYEydZ3PtbtsNtowl61mnNOuhY6VAgdrFt9yZAucdjsUid5MvT6jUAADCAIHlH+WOx2OxoOp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ata:image/jpeg;base64,/9j/4AAQSkZJRgABAQAAAQABAAD/2wCEAAkGBxQTEhUUExQWFhUXGCEbGBgYGCIgGhgiIRscGiEdIR4fHSggHx0nHiAeITEiJSkrLi4uHyAzODMsNygtLisBCgoKDg0OGxAQGywkICYvLCwsNCwsLCwsLCwsLCwsLCwsLCwsLCwsLCwsLCwsLCwsLCwsLCwsLCwsLCwsLCwsLP/AABEIAQMAwgMBIgACEQEDEQH/xAAbAAACAwEBAQAAAAAAAAAAAAAEBQIDBgABB//EAD4QAAIBAgUCBAUCAwYGAgMAAAECEQMhAAQSMUEFURMiYXEGMoGRoUKxUsHwFCNi0eHxBxUzcoKSQ9IkU7L/xAAaAQADAQEBAQAAAAAAAAAAAAABAgMEAAUG/8QALhEAAgICAgECBAUEAwAAAAAAAAECEQMhEjFBIlEEMmHwE3GRodFSgbHhFCNC/9oADAMBAAIRAxEAPwD57Hlkfb+eDeldSNIykAj/AGP1i2AK3lMYGoXa22NLipKmY7Nhmut6lUINAgkySdRPf9oOHXQS6sulxe7aoMXMCOLHfvHbCX4WpL8zqHJIUD+Efq9Li3f74bNV0Hy+UTwI07b4SGCKGQ66lSJL1Kiwd51AgwReAbARtFhhJmapC6R2mY9Bbn3xJ3ZSA51ybSNpAMkkcgRhLWovT1VAwKHUAuqfmBmLRb19MMnQ0hrTYiDchdMkASPuY3G/+2Ca+X1liSCrhWUgbXtexvbjj1worVKm9EyGUNGoBgLzN7R25kRNpO6ctMUfLVmoSCVAtERv6HjDSlYsRDnsxBYT/hI4gfTggb4n8NUVh6jXOyxvxt674X9VdlqMRHbb3n/fDfolF1TzeWSIPeTESPrb0w35gDc7lvECyx0rdYi3c7Xv2wLmcuK3h02MuGgnaZ3AvN8N8u9UudDxpUg2BJ3545/OI5jLo0X3ViY+a3JM8/jC9DmQzGUIqQo1E2gfNqjb+ftjW5PJr4KUwR4hgsBt6e5t++Emj+91IQdPzSb3tO0k7nDBwzVCQL2C3hpjYAbdsM0LZZ1Wis6RBROb3g7xuCRe3bE8lV1KFaJEaeJG4B+vedz6YFFTRCtJEAQbkDf72/fbF+TqwSyjUd+0gKJC8kiSfrbAktDJ7Ba2VKgkg+WVPYRF/Wxn1x5klUVKYAIlW1HhpWLfUH74h1zMzpo6iGeDpBunNxbe2/OGmXywQZYf99u+5H7YCbathaV6PDR8RkaNKBQzFiZZgYVQYG3pzI4w068aQWmthTprsP1Fh3342njbC/qNd1gBRBQgBrbWmRx80mfaMAMrNT1loUECeGPAAN4km54At2RsdEviHN6gUEBGAOg7nyxJt3AI9sT6XNLLPUCqzVX8oKyNCCAYFgNerf8Ah43wBWo3qMxI8gi+5JZB9NRBw4WsqeGqgsdCj0AgN+GJ9bn1wmSahDYq2ymqbKaovDaoEaoBJtteIHFxi/pHSCxZBShKaa3LD9XkWLG86i0E303thn0zpHgu+YZtTINKoSCglVMtyTJi4B9MWZL4icZijTsqFSGKxcnVc2teYHoMZoKtvyXSrsEfPUASPC2MXeD9Ro3x2DcxkKWttVFdUmZ1zM32Mfa2Ow3KI9M+T52psSL7Y8y9MgW55wb1hVD6kIKt5o7H2wEtQkWED+r41XowNGm+GlY3gwAY+xkk8TP4+zVxKzqBEwdPIvwNsB/DWXFJVdvMNOplMQwOqwB+u/vhnmUs1tMkFReRcWmO38vo/Kh0imlXDSCSP8W8wCBz3tgaW0lWAIix3E6tU3tvf6mfUinSCsDqBVrDbUpk+neR6xi2ohKSILeh41hdu8zifJeCnF+SOVJUqWZUZUBhQYa2kW/7ZH0x2YOnSyiSxK2gapYQxm1xPP3xBiDrOrS3lBJNiLiePt/tgbOpUKlpC6YlrRaSJAnHKQrjQHmMidTsymzdosIv9/UYb5dZ3sDJ1RsBc+saZPuBgXMUXKFnudEQe4H23E3nnC7p+cf/AKLEqTYmJi0Ha8aZ5vhpT4qxPI5y+YIOhjDBgFAF2DDXa+4E29MUjNqS7AEMFKQe8mbe35xagFKCaniFRJEEQY4kzqtgPLZZtEkTALMZ43JJHN/fHY8kZq10dRDL6pJZYvpkrtHeB6xOHWSyqKVI1HwwxeBbcjaxUwRuCNr9xfh5ta1GcwG8w4lSVaO2w+2+C81mkFM6/IP01CBqmNogyIO4474M5+ENGIF1hg1UKkrNM3gQY0wSd+T9vfC3p+YIIplQGm1rgi0zwCedreuCKuYqVlIXVZ9JP6iVGqZ4EHjEcvk9DBgn6WUu5+Ygna86bA+u3bAUXWzmwfKZItUeoxmoYCj0AKr+wH55xqKq2yotI9efDYk/nGe6PUUVi1UsQB8wEBTEyBfuo+vphnXzZ1Uwo2S32K/sMdL/AAdEL6v1FajLTIDIp0lgJmIAQf4Qd43NsLOtJ4inSRppgWAiLgT3vP4xb1LK+Flrm5YA2vBn3uYN/fCHqLNRUqGIDoLEzqMgz6d4B7YSMfI0peBj1VjVrClRgwkO1tI0nV9tUe8Yb5LIwhCkauWIFzMgQd5jjCzoCN4NHYB1v3JJJtef88aHonTqqqTUDahVA2vBEzvzFoEG98Y5ZJZJtdJfuxoJdhLZIUkqhz+sbGYYR67KCykcW7HGZouq15bzBTqPHmkn9z+cbyp8Nq7LULDUS4U3MLaFVduJJjc4wvUOmNSr1tcHS24MjeRMj2tg3uy760bZs7Qc6j4stc/W+OwnSsiAIXUFfLBRJEWx2J8MgOb+0fNc70o6iENzsrb3vbuI9ZxDK9MJKlhAMwJuYMe2+NN0qXYMTp5MCdIt6wN8TqU1ZtKNcFip02KiWvMHf0/ljbOTSIwgm7CMtTNlIBULAiQZAtuO5P44xd4JYGBAMRIkybAAC0nVP0nEqwOkMXglTsYAtt334M4tPUBUanTALEfMSCCQoBMADgepxOOTkisocWADppUJUAuCRYnzGe1+Z94wRVyLvoZCACAsHi5bgx6RHJw3dlqIPCfzINSLYBipkgzYEmRHZhwcJaFQsq1JAC6NQgjVLOQSBtALREXx0XewSJPlzTBeQR5bAQJvz/Lm+98DJRYa5USWgwd7fYibf748q0vMVAMMbLqj9RYW/hCyJ949POu1lXQEHzwxvMESY9wCO4+pxSL2JLoc57ptQIW8ugwEAAta5MG/1jGN6plyKpEED+IG+2384xps11BHXSGGmGUrJsTvY3BueOxvhPVIKnylSTtMEbC3pv8Af2xZkRRWpuiiSdANz239b9uN8arpGaBolViQ6gBhc+a1hMc/nC2jRNVCpUBBLMBeYGmfcH9sW9KyZEVGbRcAC8kTOqARBPFz7YhOSg/oFJmsHSwgSboVURNoAACkcmPp7RhO+RpNVqh3bULwQbAggf4fltIM/fBr9SUgKTJsBJv9Rzx+2K826qaisQ0gatV7RGwEfv79llnhGhmgzwKSIusopJna9wd+9rYq6r06k1MqrqrFfKQRaP5Sb/bGf/twquRq1xEHvA9uLjBaVwDLrYDc7C8m0es4vGpRtMTlugRulFBVZXDAKVkCJut4uCIwd8OZtIfWZqgKIjzRA3/8iftgfJZshHbYcifm7AjtO4xLNUUmjWMISoMDf9IAjm32wZ+wY+5Hrmt1LubeIAguBF4595wG+T/tVeKahqaWLR5dNz+xifTBXU/OwGovDAwJt3Ed5t2MemNGvSxTOlKaKaclnkk+Y6bwZtGwge18JKXppdjKNsW5jIIEpqFDmRA2EAT5Sd/KJF9r840dWiSGZZILGQLxpQNvxOphExYX75zP5mmdI8YagdHk4gQBfVG39c6Do+eCLpcBvEUmmwkxHlIY8n1AgwN8Z+KiisUEZHqiI2h2msQYMDZmg3NgB6b3xnOq0fCqVSxWoGadcXMebSLxA5tfDfPZBaCvrpooKQikSxIaAdQ9JJPoPXGI6t/drUCsxNSAfTeSO1h7Wxz7tD/Qpq9bDMWIpkkyZAmT39cdhJpQ/wDxOf8AyH+WOw9R9ifKXuaug7yVAJGkxB2HPtxggUQF8QKyhrEEzEG+23PffFPwgHemQXYmzA2K+ZdxF4jHgVkJCqQt9JN9VyLEgc34tiWSbbaNGOCST8kepUTpXgST5W3/AE789pHb0OBkuwi2kETaYIi/+ZmcU5h4AIJ0g3HafzvBj+gx6Yi1HOkSVUMVH6gN/v6+uKQriTyW5lGeqhSUAgWPa5sYt2Ati538oZmvo0kxYNI0m0EWnfnV3xZSyhYVGaNRZSknzEk7xv2+kY7LINbqUiZhSYLkHTpv6/f1wyonsoNYoukjUsmNRniLfqUzBi2/qRgXP5UaTWdgzuNQsYUCJAvHP2AwQaZABG03O0G7eYe8+0DAOcF6aCNIjzcnnjsf3OHi0mBptFq9P06XJJDiVYccEG9iOfrvgzqOW8Ommk2eG41TEH6TwN7+5bdPo+UAizbT2Nt42GAvihtD01W6yPKBMEbfj9vbBvaQtabPfh/LApXaqWFIADVG0NquZkDa474oXJ1mqA0nDRBYMbwLAyov2g9+cPej5Nv7NWVhJcTBPoCLbTzcYX9FrGXUsE8ukiJgGbxtItYyIxnyybbRWEE47M71HNMKh8UEqrA+UmRfe0Ha42/li/N1P7Svk8h0EyRJMRCgC/8AlHOGfxn0YsVKAWVIOxqApG48rEkFjHLcTdZ0emixYoFBUtyDaTJBuYiLWM84lkSjFSiRkmnTFWWzJy7iSVMEhlaZtHYRz+cOv+YeKoVvnAO4JEEb+pF97YHrZKnUpuoLkwfM2mEI/wDEEzYW9PbF+TypoUTLBwQSAsmViSZA8smMGGePb7FohWkEbBSJ0j0J37H+r4nm6HjUkJPmhoMwZ4gjnBVSvT0DUqFVpjzgGZNoP1m3riiiHCKi6tBBJOjzWIsb+/aOex2uWtBSC/h3LBHVyx8PWvlYzpE3O1iR64cdTqioSqGq0lY1fKp8QC8QLKfyd+FeXqg0BWEeGH3E7E6eYHHobkDe+uo008JzQDFmp/OIkiBOngH5bmY1W3xnimpNsqloz3xBQValOk3hsxJJCpBTzGB2Bg+++1sO8gKdVqRpfKrC/cjQSPYAauxseJwKehKVqeJqUxAduZUagL+/2HfBGU6ilPLVWDEL5iGNioChWInYxCg29uMJJttorpJCnr/WxWzTmp/0kbw6drGN2+s882woz1MMzaTKiVIj9VhE72BIt3wL1Cq72CiTsoPl/bubmODhzTr6kgrpCgW3MmQN7esYZtRQgl/siD5npA8gxIPbbHYY1Oi0pM6SZvLX+vrjsR5w92CmXf8AD/p5Six1wrR5QJ5sQe8t7YNz1PxGMaWVG1s1xJjRYGyjv3P5o+E6yojoCIBBA5Nh2PcXM7xxi2lnZch10SCGLiCbSYHYG3JtjsnzM1Y/lRnavTSyPDTLe99r39QMO/hNkLsQFDqACDbUpDAwNpgjY4EpMrIniVNIUgi+nXxG42Md8N8tSCqWBRXUKQTyNjPofxz6BSYWgXK0dBbUk6ZOw/iIuJuLTvwe+FOVzzKbgFzckSNJY6+9oGwB9e+CeoZh2rNG5CqQIiRImfqfzfuH1+iiZfxWY6lgJEXIHym3axE4061fky0+/YvqBBTqAsYEkTcwSAWI2kSBI/xHAnUcvpNONUAgAEjt6WBtxbBHw7lRmKbVoYUyCnm3IO83t6el8d1SpqKswJIIBB4gEGx5uP35wVXKkc747NLQo6qCRBafpcg/UbnC/IZXxczqYEinYWtIMfT0+mK8jm2WmEEHSY0/4gYWe4Nj98NsmroQq82mY7zPaTf6jHTfFnRVoq63X8IimoBd7meF9SN5NotOAKdBEDNIJeAWIi47D1OD6OTLZgmpYAedjcLfj+rfjFGcoqahC2GwBER5TEzziN2Vqhn8MurqysQRuREyLW9bg/cYA6r0ZFqiGBRDqCgDVMAAW3IPJvivp9RqLgjb5Wt5tNrAcxG/I9cE/EFHUjPSaWKiR62LAEbaQdyAdsTyxlLURZr0me6j1BkbStI6o8ogkwLT2m9u04XV+sVFYhh4ZKiNSmSR2gQYvtax74Jp0dDE1KdR3podTAkagSLwova2w43kYEy3T6ubYAIxUd4kxFhbyi4lsLHCo9ozOyzNOi0wt28xbsTNyCOZP2nB3TCrJUC+RCSC5sTESO97/wBHGl+HvgSgKQfMKHkNUgMwAEQJMg3t2FvXD9/hvLf2ZZy1ACCxJQNFi1iwN/X0xoi5KHGxlBmd6L06jmaBSpLUkY6FQxIVfrNyRFiN+MataFOhShQBTVCIMk2DGBz9bm+EOTyoprUZFKqzapi0awSYiOT2iTh2c6PCB0kalEeUEySNMiRvMxPPridUqLxVIR1qwoZK9MtU1uDAE6i0bz2O/AU9hjI9UrjSaZBNRgCRq8otKqFm0AaifXGmz+Y05YeIx1SzVI2+Y22lmZvv2EwVdHLlKBdlU1HWWI+YEsJ3vJ/yHGLQiLJiqn0pkXXq1STJ47QPSZ27fY1VVUAPN9rSJ9b/ALYpyNQsZaQUMKIgDiBA+t+2PKg1v5DCqP8A28pHob3jbYcHEsq3SQqPBl0a/nveyW+kHbHYXHNnlmnnyjf7Y7GX8L6HBXSMyTWSVZTJECzHiL7e52thhmx5m8KzxGloYEwTBI2Jt2mfrgbJUFOYrU2WWUxTJMAzBkG9thscPPAWksga2pyYQSdjaIvv24xpyS9Zpxr0IR1PDr0mpVFJcJElYm4IYXMAEECexmJuw6KqVBMEPTYLUtYgkEETa6m4HqMJM/nkzhmnSIZZAJAVbEAqVBmQbW9MD1PiAZSq1HQx1hSJgLEWvM/cW/GOSfQW12MaQUMqx8s2XdhdhAne0z6AeuPOudMDBmb5Ka2VjtYTA2sDHFxzF6cpn1rv/aCi01AiWbYmVMbCNx38vvEerV2fyU/OAssY0jccTvqj77GMVl2iCWmVdFIpCmjVKtMVBKhXITULEFZi42n2wT/aJr0xqPzTqaPMfLJHER3HfALUyKIeoiyjDQANQBhQS08fzx5kRK1HCxBhJWP0+YjsDKDuSScPFeuxZP00bSlSUVdcQuszbe0zN4nb3HrhpnAdJdY0kbbkXJ/mOfT0wm1GortASCItG3E87b+uJDPvTJZ3bRGlixMbzsbRv9cLLYY6I6oc/NJ3gnT9QI+hwLSyjLUIdwTYgXm87z6f1bDClnCabE7bkAea9oPtb2jnEM3XpsZv6kTM8lp3524/CVSHu2AZnMeUsA3l7faNsXfCXVBrdqpJWCBIvNrcjYG8++KMzRDadDTqMWJnY79tjthblqwEopKk2IkmBImPU6v3xSMPSTnLZpunZU5rMuSr6KirMxEwB2g2i0bCeMbej0CnRy70xbxCJYXJAgxxAgEfWcZ7o3UG1gbAkKoiNzc+++NZ1Wt56aDaT/8AzgNHeTxMlIiDBQKB7/6YF+JnWjkKrMYC0zMesAx6kEj64cZh9NMnYmwxmv8AiJUAyoT+IqNp2vEc3jChQqy6F8uHPl8jErvdlVRcjiT++GWZqolJiSRqvM/mDEWM8QL2tjNdI6pVNOXQLT0goVP6Ynbcknn9W9rFg+qZ+pUkIygslwzQANQAvMe4jcDkYWm2HlSFOcNSvVSm1QaNwNPCkQzE9z+STfDHqOZafBR9FjJBvImB/O3fuMC9Jzimuimda0pdZvexM8iBuO2A6lBsxmWpDVYk1G/wgkRI2kyBzvi6pLRIOCjw2YuAgBbX/DJsIi5Ii3r3OEmWYVqhLHyE6tJsWPBI7TYfyw065XVyKAOpl7GEXYDyr8xHcnvI715XLAC4m3zFf8ht9f3xHNLjDuglbUDJ8x/9v9cdia5X0+5b/PHY8znD3Goq+Ks2MvmaZVpDIULTIJA/iAAIKspth/0BYpamJDOAEAm8LII5v2Ix3WOgJWyopEGVfVTYDYm5gCRI5Wb3id8Zro5qoIvKyrjsQJkT3sfqMeplhaHxTp0xjQqmpmaYAgOpY7+bsd/YwMK/jrKmpWVysvT8jaYvudvbg/nGlylTypqWSuoCN4JQATM7H7D7pfiKk1RHizN5jHuDsAT8oOFT6aGa7TA+l5QOmWpkroJkgXv5VEyLXkx64aPSpBal9Ji/mvOoGIFyCf2+mAumuVCJpKsN3eGUjeVAIggADke0YIzGQD2Df3hIKM2xG8ehiTfeRgp7A1SBqucFNRIJhxE8SCDJmIgcz34nEqc6mlj8oi/9Wnj2wNVRW0JJLAgmFtAEmT6fzP1sUHxIiZYDjkrafqYn3xphHdkJPVGxfLAq5DeVo5v8vH8/XGW6wlWmF1OXVj8pEmIEX3/HfGppMG2SwUA6dieTcDGd+IawqVo82lAqmIsZif5H1GJLcijpILzx0JTambsAVgyVkDfjn/bBPT40ebUSSQTI/n+xjAiZcuECqNKwpO1rz/sPrhn1lh4JFNxTmxk2a3FpPvz64CVnXQqRtLHzrGqI4tH2532xS2haq6CATJMRMb29JA2wsTNT5ZFuebCcFdPALhrWNz6dttrHF+JFyNj06ofFUkfKNVt55/Jw96bnC9a+yr+S39fjGW6PmA/iODsxAHJET+cFZPOlawjab/g46UbR0Xs3nXG8tJe7jCj49pMy01XTJtLfKPlufTDrNMjaGJkjYTAHc3PGMJ8X/EHjvpAmgtgDtUbi4+jeg3gsMZ6vRWxNn8x5Cpqu3OqANZANzpGmI20gW2gRhblnDVFqsuoKragIAEAQT9SBEn8YrzwLK51FHYxMCxsNto37WGOyWUD0aqNUKLIXWF81ud4JuNrYo40tE7tkqdYPWLEBS1MhACYswsLGTpBN+cMjnfCppl6YAq1GHisN0k9+82Uc72vhfk8mv9pRaQIXVCyxJ2DEzfgG+07cYMqOGdGMHS0nTeTwQZIt3ubx7rKairkNTF3TMqUqOWGrSSOw33t/V8G1qZsVImb8RviI0yLm8mDxf23J3nFlCh4pCiAAbyTb0AA24x5PxWd5HfhDpJAZrVBa5jmd/wA49w0OriY+v82B+4x2MfP6IOg/otdloDxGLNsSFMDUzGATcwAIOx9Zxnuu5CorU3I00iRrIiQSRexmYAsfTeTg5KdZWpBz4Y0kPKzuFFjEqVY+0E7Xxd1CiFUKGPn7mx0cLOw0gn6euPpGrRNOmE9PbVADydI0mI2uDHt9bHGa6/XmuoJ0hjDQsyDquT7m1wbgbG7ToWcKZhgfldNS/wDcIP5UfvgLrya6iCDqbsbG8D8rHpf1xDi0zRyvYt+KKNXTSei8HcAfrBggWPBkYn8O9WFWg2saWuHgWBAsYiYiPzucMOsMppLpiaRA+a54tJB3B274z3VaporUUjStQ6lIiCfWPbAh1QZ+41+H6b1XrVAxOkQoF5JBJFpt2/1nF7p/+SAuxvtawPcbT+cVf8NsxFKoH2MspttpA/fb64Z0OpUFhmLPUO50iLkCSZngE/XGhXbozOqRf1fqJo0mdWJJ2Hcwf574U9L6Ya1ZAokhQXbcAkg/+0/vODPinLB1Wpq8qsNhO5MmN59fTjDD4aqJQpk6wCSSkwCYgSAe9j746NUFjOoPDRtF/CQ2uLjaSd79ucZnqdeo9MVHUCN+LmRFzYxe22oe2NF0kM61WqB4LBjqII4b37dpm2+AfizO03prTDKrqZcG5BgNAaw+1v2wYxrYsmZihkD8yrOozYQvEm4ubHBmSy+k1FjUyqGN/WAD+8Yoz4Xw9KuQ5jYk3kTN4A9OYP1l01/DWC0szEseSIiCZvu33xX8SKdWSNN0+AusIBIUAAQL+nsPzimjUJqCT+rntH+oxbRryipAnn6LOIU2AcliAFAJPA2k/vh5dARf1jOs1XQG1eIwVB+kwJIMfpi59J3wp6t1Wm9ekqHUlMKsgWY/MzX7nn0wDnepKVcU2/6o0UyD8gLHX/7RHP6tsQqdO0UlYFR5iBexAmwP4+mMyVMt4KOs5wMxuSTUPl4M+VR9u28/Z++TpqqqflpkKBteNRMgTud+TfvgDK9ODVqRe/hzUYMbAmSs27CeIjjBPU80oploAWbC8kRaABERfji3YzlxQEUZKsy6yH0kvHyiU1BQQpJsYAE3gaudrsnkwiAr2BJgDUSJMGf59sBf8qhkQGfLreWEBmAbfmJj1thtSy7IgDBpHpJF9juBabkY8/4ppRtsomB0RGoudIk6beW/vGDMk1JUuZk2OwkraBPpaf5YqpKzWgyO9gR37D998FPlSgkhdRvN55AiwgDiceVllFqrCRbq6AxpYxzA/wDrjseALy5+pv8Avj3EOC9mdaG/Vc2GTSyk+Wb/ACmCZVt+xETcTwMZbrdZl/uqVKFpEaJggAowYKN4CGQeNjFxhzmuq6dVJdLU6qakcN2W+3+IAC9ww7XCzmc8YeIFBDKT4RZTIVgt2BsCTqHbUJibfWSJCWhWDorU51UoMERA49x62F8Pa+dFQK6yCyGF7sUIANxyP6thV1BBTqVCJUeH9VaAzUzAMgWg7X3teqidQUgCR5rbSeQ07AmffEpotCRFcxVZHqOgVzUCstzMKQT6AjnCv4pyLlV1Sq3vq7C3O/G22NLQ0JDvqdWBDKrHfYEjdfKSpi0Djlb1jMjMU2UUSiUwT4jW1WjyqDIEmZPE8YXt2M+qFvwhnYoNNyAKaACCNybg3P0vI7Rh3maihCzKGqU2KkFAoYSSD9NzG18LK4ppS8iw6qNKzbe4+pPM7TfBPTirVPEcMFDAsYkSWExH7+v0xpS7INj7I5YOG0gtTY72/u9jBFgBN9rfXAdKgTXqeISgQgtbYCD9Jn2++HNPJ6aTVUQNSIupBBUAkkqI7x6HSDzjMdLzBk7EEXm2sAWEWkGx34wvGrYeV0i+p1ItqAlFZmMLv2lj/EQJ+rb4ErU58pkk3JO8zffef6GJ5fptQM1rEkwBtdrC9j9OMFlIMx5QGJ4A3Nz64aWoiMQZ2maUkEEknY8eont+++LuhHxT5o+UkxwYJHpwPvijqGd1sQgEE3HJPfn14wVk3y+XBV6ja2nzMhAkyOAbDeZ4F74x4rbtoFWPMh1amdRVSwQxsTwI9D3JMD3xwzSVSArH5y7kr8150z9Sdt4wFWzA0jS0mLHUJj2EGe0EzycEdHqslXVpOl1I80lAZDahf5oHpz7417SoKWxdmKRRmNwWPba3pzhZQqVGqpQJnxHAEb7332MSfp6Yf/FFKov9+x3JkEgTN7czHb1wJ8B0Gas+bqz5AUQTaSO52ge2+4xNyUVyY79kaI9OWmjAKQrEKSoJLtH6jGw3xT1phVFKmo0EbqRaF/VMC0W/2wxrVw1JU0wtMzq2mZJMb/nGa6rnNYOgHUDc3BAAK6FF7G4O8zviM8sZROoZdPzFNtJKySJkqDECd9t4Hv8AXBRdnCmx1HnYT6ne/wCdsLKddgAi01SNwN1MAgEMLm/8X74ZVsvq0qDK3mZMWEzccjaMeRl+v8jJhC0SCp1cTJAg9xsMD5uu7EBIYHy3Ox/8b8QfpidZNKwWkcsZLc7G8T6euF3S+pgF1uDBCm8gW3mBA9u3rOWMb32FjJel1IFo9PEFvxjsVU80qgDwmMCJDU4PqJTbHYf1+/3+op5k+ieKo8WpUUahpprYQskK0D+KSYNu+5xdR6ItEMtEeHOh1BiG8wO5BgEAWPMH0xHqDVVFL+8GXuNTLphdr6nlbRBHrxgWnmrUkU1D5tRdhZlSUVflGkMxXvAWBaCfp7Qj0yHWnGnUJamSxJF7hgsQR6+8/XCPOZpldYWBIELtBMlh/MQPtjRdQphvkYalXVUSIILKxkQbypY27CNzjIGoQxDXmJYX7XEd8JIaJpnoKWVlO58y7D1Mi/0/I5VVNJYonhgFjJUkS25BEbTsPfFXUuohaSeYsrG5A3/M98AfDlMOtSBs9zY77esR+ScLjQ82X1ElwpuZg2sTI2OxF7HBK5KrSWoXGqksm2xmDEzIuN9yD3jFmV1KQ1QKgMhZMgxJsbxaDfvgzMZ0IuhUUuRDVOwIvA7x9PewxqRAedNz1GplajltBpSGBN3VhIGoRJO30OE1Wlp0BQbjVqXta47SIj72jFlXKClRQKCSzAONQjYEEegEGDOGGfzRI+cBEgCANW1j3j68Yy58qin7jIUUs4dQmQp4m4v9598WZ7OOJGolWnsCLWt/L/KweYzUefVYAySomRx7xz/pgB8xJFlMG533H5tjNydJeDgqr0xFpVK5A1atIVRO6nSBBMxpJa07+pwqWiCumo6onEwRYixm+xEHy4c13aoC1Ir4mlRBG1/MYUSCLA2kn64z1BytUE0ywMyxSNOwlQfX73xqj0Ghp0rpoI1w3cAsNR3OrSxEehif5sejE038XSVZgZDmGA4tff3uD63XrlRUUP4jkAajTLFZuBEexBBAWLixw06iV0a1CrI1aWJJt3m45+t7nEs2SUVoelWgjrOZWqo1C8yQOTwY9/8APtDf4WWjTQhiJJlgAbAg6iTuOBYg2OMT4hLsWYrciIiPoZN5H2PpjTZSgNhcaQCYAuLcmbdr4yyzTxq3sVdi/qGfqamTLlWRjY2XTsIEkTzYHYjBHS+mmmuqoV1H/CZAP6ZLDg2jnvi+plAb0wdSkHYC8g3ttHt+TgldSqFIZidzMxxEG9h3xmy5nJUH8yCV1VLEWk2G5nfYTMenbFXjwv8AEWBkEzzB9t+5j05or6Wdoue7AgmNrXPe5GGeUoBhARSY3jYj6yPfEJuMVbCtlf8Ay8aTIA9JBvvbaPYnFH9hpap8PaJYyYE3gIdzeN+cHZ6odIVVWTxwBxa3vH+WB6gCUwBAOrVUMMQL3gDfYDcE7TG8scm9t0cy8JS/goj0NNpHvN5x2A2UTekxPJ8RhP0DgD6AD0GOxf0e51ou6iaVNabllKMikgncxp2EwGk3ABBHJM4W9aqHUKRTdDUB1wQqiIBMSREPptA9AcR6FlmaiahDMAQlREYQZjS3mB8vmE8+uJ9cpVKlOnQDqx1ayDIGgK1xeCSBBW0xMXGPetisH6bnmzNUwviSNPiKDqQCX8urzRLQCTwwiIwN8TdLeqQtFT5RMgE8RB5Bt+MaX4ZyaIHKKAVJ0hZG4um1zqW2GfV8k9RGKMqQfO9/lCyTa87RttgtOjls+YolVqC5c02Lq0iORBF77SQeAYw06N0Vsug8QFS51EsIAP8ADEGYtcR+BjRdNyeUp1ta1XUldNxCnYiTuPwLm+NZVydLVJUNbc33vMHy/jbBiq7Oe+jCdd6QatNTysGxF/LGkgGedxY+5wu6dlyNQAIbYH9SnmZ5x9LWjTn/AKaz/wBgBFrnabd/X64xnW+sUFzGilRRgLF1eBJuf03j05/D86ToVxLDVlNLwABIm99vrO8R98AdTqo7BgNKBYi5b2gRF5NrQD7YlmqoJsIpE6dXKk7WBMb/AJwrz3TqgkagTcyCo1QAYHM8AWn7485OU3bRzBK6pSc6SSCfKjWA8oMtN4JBAngTfFTa3cOlElIGq0KOAeJtIgWt74ZdD6Ea39/mGFNEBhVgluwZvlAjmb4beIKQHhieRquAL8CJGNUcN7YGxBl83qJRWIhb3G/MQNvT1xVXpSkEkEMbjcSd5Bnj+r4ISkJJICsDAjcjkQQZGK844VRpG36QPXeeRi6qKoVjDI9PIp01es2oONLtsAZ8t/mBnYem2OzDL4lQU4BJOxUwO5i99/6jCvKE1hDeINwI2WTw0wWttvhh0zIeGCAVRRuzRMEXkGSokCwsb4wfEzVUV+gLl6TO0yWfV5ibbb7nYgR/tjW5WlV8MFtKAKFUAySSN7EyJOxwvyNPgASYkckWHEyMaChliwYs4NwPLMkg2mbCLcd++PPy5/DR0UCLRedIAkLd4AFxPy/pExFzt64jRyipB1l0uXIM/U24j12nbY2pWkhNZSASY2a2x5g9hF+0YUdRzbKdQkLJDRNwQJbsVBPGwxKDlLQ+izM5Ir/0yNe7TIEczcm9/cnF1LqSUhocy++0zyN4iB6G89sedOoDX4lR1JmQIGsi9zzE9xeN8UdW62KdcaadOTB1bsGII1RHBtPthZLm+NWciVXq1NNCQDrkSW23ieQDP6bffAb5sozXhSDM2AJH22j37nA+YyDZh2NSsrE2Bp2cc2BELpkRckem2CdDFRpW4EASGJgAE+5G0nbi2Dwgvz8iNg9T4jqgkBoAMAeI+30tjsXoKsCzbf8A6z/98dhvT9P1BbJfC9daNBVdbampv3UcKxmCCIAa3PpilPESsy1FJUqq0mAmQHlSSQSrabHmRPpijo3XwlMNVkKweVX5gZAB2J9uDJ7Xnl80XRlcee+i/lg6eJvJFvf1x7wQvp/Ump6suRR0go2pyYiQVglgB8s8X5vePX+vhiyozaBAbSxioReQpYgL2239sQzPRqVcTltSEqQy2YOQouRErN4IJ9gb4xmaNUMwJJCmTaIMwQD/AC3+2HTAxnU6mDNhE24I97wTj6D8AdSD0KiGqP7tibxZYn5jwIJttJnHytckdJINwCwvv6Hf7+uDOjVmuXte43EXHG1rz9MGTOiaX4q+JTWmll5WjMahI1/4iYsvZedz2CXJZYaixNwZBnnv9f5YlnE0wo2J8v1vHYn0wYmQ0rqqA6ok9gNhsdz94nEcrSiB35OpUyq3go+4aDPtIsLkc4l0fMaK3mRpQHQzqdTcqgY2mD7nibz66iqxZyCiISWE6BCm5vIAJBJ35wvzFbX5fGUqq/KQBEC0d9vYYn8LFvcgNjnrHVWfyNKiwiPK31kXG0H13nC0MTYGCpmO4J/PH2wBScsD5tQ3IMm/qebbwcDVW0zrqCP4b29wwkffG20hQupmND30huB9Rb6+/fEqNNTTiqVBJJ0gw4ECdvW//lGAsr0t2ZGplwSdRkXW9oEnjk4cvQI1fMVmxmCIkbkzB735jGPN8QvlQyiD9CyzDzwVRQR5zcngrbSLDeZ++C6tFC3nhkPyhUmTqiNR3G3G+PMhVZyEA8i31BbxMnTNiSbbwLk3w9yOXWo6kER+ldkW2mJ+Zvc+uMeSfFvJIZbKul5Aq7OyWAHEkmCBpa5APMRz7F7QokoNRRSDJPA9BLT6R6E+mLKKFD5ZsIYSLxeBsAYj6fTHlWpdiPLAFjJ57/SfS0xjzZ5HkdlK0LaGSDXLkA+byrxewYkCPpzGLcwVcqqAQRID/pJHIFhHrzxIxF6DCYcFS2xOk2i2oTJm0T/ngejSKksBqB2AuLHZj7dp2we+mDoOyywYcgbm8ANeRI4MR9/phF1fpzMTpBJ1AhVHBlSYBA8siSbXmOcX0upB3IXTBhiDAg9oJkGI4B7YLo5imAtQAiJgXnse4gRPO3pjo8oStA5A/SujijudTgQeQfNZj22mJjfvgbPPmFclV8n6QIBkG5sfXtzvODa3Utc6VCx8xkiLQCGN9+477YsfWVLB4AAnff1M6TxaQT+MNHk3cuwWZmpQUklmEk38/PPOPMMRUzXFNo48mPMaKyfbAKM4yF1YAhdAR6bxGo+YRebm51bEReTgulWU62XUYBUKLN5bzc2BkjuOOIEylIvUdnljUEQeCTq3JkEdxe3YjB/w3kQjF6rakJBVSpEA88Fb2taJmBj11sY1PTMq39kRtXhn5yDqk31EABhFgNh6Gb4Ez2XyuaDPU1HTcMgHm9JWdR4sSftGPeodM8Vmq5bMvTa50KAabkwSdMRMtvbe5tOF2XpuwtepcPqk6dBggKdjJ9ffjDtAAup9ANFUq02L0mWYC+ZBaxgkXkGRb2xDpeRpGQCYUySSCBtvYiTI2/ffbZKjUNAmoNDMSSNQUmL7x83G82F8fOepdaDVG0hVBMrtcd5jc+ljgx3o51EPz+XRX0K6FdWxnyGeGAIm/wDrgnO1FkaXOiZY72gjgbyDE98LEyb+nB5kfiZwTXojRAYhCwUsL3Mgdwebe+M+WUHSTF5Nl2c6sBSr0aY0KQCPN81tnkEXOo+u17YA6R00OAyhQlosQJ57/gRjyn0UAlGBqEKNTkQRsdINyFi0f6YPTKiQtMGmtIREmNyWMj32OKTqGO0xWSpZZvMxZBfygDcgH5oJIA/rfFGV6cpAY06avaSvNjNuCTyN8dUy2l9SmCYsTAjuf84wQmSKh2LmARA9LEmBe8x3x53/ACX7jBWUrsAx4B3DSPfc84Bp5vU/hko0zrLJxzb5rWi+574po5ao5cU3MDzSoJK8GRxuBxce+HXScmV1WWSAplbwLm3HmPrNsK+CuUvJ1l1GvRQ6VQ6VsQTZQZgx2JnnDrL5qnYotObXA2BYzwTPp/IYXU6CibSpPm5g2N+SbcHtgPOeQMAbE7AXFjFotIld/vjC1ydIdMbvnXD6mGmlbTpB3NxOqJ3me427dVrKU5m5k7tE2jTvBjbkXPI3S8rXYjWh0CLkSLAzIkHtx/MYNzaKpkVBPMRsQbz/AFGAoJMZ2xBnxULnzQQCQBHuQbRb+EE8YG6fmK4c0n0lH+V9rzpI2BF7wZ3xo6PT1OlvEOkzABs3F5Edzt2PE4Dz2YQWXcEXIm49iBNv9MWUr1QOLM1menP4x0g1TAkUjp0aSRBBgkkcRNrE3wdVqZhSlPQCWnUWPPJJFoAgG/E4Lq5cg0nmaYuLD9SmTe8GeZ29sWnM+P50UsQGVCSVFpBgm+qT8yn62xzk9XtCCuu4QKvzmwtI+WRAgSFkfj0gF5XPhvIi6SpkkFpG+1zaTH7+ipsstGBUZS4kDRdU3bTLXERIJkffFuQpVCwMEh7tCgELMRNtIuDtfFmk4ijgOxv4iXvdBP1vvjsDnK1O8+6tP1tvjsS++hw1OhCmdQSBUgiYKnjaQZ07gSewwY2XD0f70BKlgqlSb/LaAYtb237YOyvVw/hOmgg0yzCo4Fguq1/LYi8c7G+Ka1f+0sKIOgwtqZUVhybtPlYH7XsYx7bpFNi9VWjTFOoaqgypcJvJ1EF4sRJ2M7AScG/D8lWqgGnTYgAwS1tiwFySN94jbfAHV+kVEvQRzmADqZ60h1JsWUSTESNMAwZJiQLlqy5KqadREWFAEQxcxLHUTeGMCewNhOKrfRMdfEWYNMqika9V2AK3iQATCzJn/e2dzFSiSVFKk7UjFQqYBMmbg3EyCQAL24OB6iZmrXNeg5qUtIGgQfDOkKobzeYWmf0+aYCyQH6JUFTxnFSmxJnSBf3uQR7A3wmRqMLYrYS2XUtqWRaU0mRED1949xgyg9JB5z/eAEpr8wDWEwJEBdRA7gd8BVKxa1/Laxk+WNQa++wPviNNnQMVtUMAQD5V7Ai8Ejb/AEx5qm+d9AsZrmIBOksHJjyzp1GblrxHmsTxPpOrlAwimCJu0Dc8zPrfHFXLFqkKAAfmknckRbb15OB8z1qmJEOQN2VTf0mIEfucZ5ynL5f9HWLuqA07EatoIMEHm4M7zeIwBVzdSx/STpte54g2IFr4aVs1qUtAtJCk3Mi0nf7n0xT0bINWYvUkiZBEW032IgCwvPHrikZRUbkjux30qKKlQApN/wAQR6ji/wDO5tKprkC+8CQNhc8/jA9bLRpYAbbdrR229DgnpdF9UsdKn9JH3IjiAR9cZMk+W2xkvAYmRAUeKFtcLNveTPpf3wGekh2AFURcdmiIgHsPxfvhjmtKqQQeBJMz67xFuO+Fb1agACCZEAgRP+Zm0+o+soObd9FNLQyzyQoRHPJdg3ma0etjG4AEg4TZOmzVS9JiQAJSqpgg2ENHB5g8A4Z0pWiWeBUaJQH5RBEDsSRvcYVdRzZfSEdGUbqVZQrQAL7yNtR74tB+AWaStmQoIYqLgGYi+xIkAAk2jn7FFns14ZIZgeSQukSByzeUztbb9l/Tc8xgeCNAhQsKFSGEkGCYgkkE/pF7nBOd6gjsEpVZeSVVFOoAfNO0DiZJuLRhnjcWkBuwRWuNQ8pNgQSynsbmbGxnub74a9Mygp0iQGJdtSoxkQIHHtME2PsCVPXSlOkS7EqCRIMhjcne8777YX9I6zUqMaVLTMSRpAAAiZkFQsewGq0kmXeOUlaAP8wq2DU1XYTc6R5SVPlAJiRB3ItfA+WzjMtQUpDUzsFuBA2JBfTeRe97BsDVzmzqZwKU805YR/FIWB7N2FoFq+jdTWgyrXufkm4AuGBJ2ggmB8wYAcyWUHXucRei0mah+oecdhi3xfSBIWodP6YdYjjdp2747Df9ns/v+waYR1vp/j5SomWOqHp1ggbfQxDARIPlKiP8K2thDS6dVy1WrULTUc0zUkzd2sDcEQPNHqJgY13w8uiqrAk03Vi8X0wustImZKjyibknnHy74g649CrmFoz4VR9cuPNsRzz5m5G+1sew64h/9G0zXxPU8amyrKImqo9SwCyuqPeVhR5mtHfGb698c1q7E0ClNJ0toSGqdifSZIW8T64j03pfjof7XWFEVETSq3qMnlYXJ8t9O4Py4PyfwdllDOa1RkW+nyzaOVBt3IjfjHcZNC8kmFdGzmZpsUrlgTDi4KsDJE6eZJs19hAAGJ56vrOxA4YDsewscV9Sz+oIUEqoABFzG9yd9yfriCo9QKVNpANhfu329seZ8RNuW3oRuy0lGZAXtBidyRaCL7b6T6YLLoCDEmeBudtwQMA0ejLTdmqWQCwUwXIuZ3MDtiKaASR5ydg5sPS+wm+wxmlU3psAb1PqELpHJgkn62tf6W9dsZ3qDvUv4rFZjQQVA+/GGVTKLV8wmBJP04Bv5Z7CcGU+k0x2NxGqSJ9I3vaD2xSLjBI4QdOydWsWUaV0ckWE9jMbCNu3fG2yuUNGiqoJ7mdz33t9B9sXZDKFQFCKuo+aFOi+9tt7/T1x71RdJhdu6i0/uMZc+VzlxrQ6WheDqqotRii3uNx6cyOfpjQZbp7GIYMLEMADaLahMRbYXwpyeSqPpuDBEmQCt5U2M2gf7YY5muUB1OrQI2A1Hg2Ei9/ta+JS20kMvqGPlSSFDTe4YRYwZgGO9/UYBchdRUTaLC8TECBb0Hee8YrpVGc7uSwurLFiNgZAIvG8XMdjXUztPUxChCRBFpYyFAm/1BvECN8dx2M6oXZxAYCF0Ju5gFRGoyQP1TYAnAeey6mGFFiL3JnVxbTYEbgSeRvGNFZ2Tw1MkaSI2UWmSRsRzv8ATAmczgpENqBpL8zEToJNzAExyWO3FgYtFu6QlGbrKaDKyU0dqyQXMKqwbCRpFxG3p2s26Qj5g6/CphTTCakKuSRIKs2hjMmYY7i3fCzreXao65hyvgIwLy51EARKxMlp02mStgIk6XpHgFGrB6hVVMTUhIW06Q8RBnYbjGibrHflnUJc5SFJTTWlEggljvO8kmSG7kxv6YG6DWCJUVkRHRNLlyQCinyC5OsQYI2MzJBuxzPU6TMwV9R3RDJJ2BJ7Lq5JFiPfAH9rYuFQhdkBKk6NjqCjnn35x2NuqZwTlqgWiV1KwLnWKdQkibnUNI0AG+5nbm4uQq5j+0RQqU/KBrDhUpCQJ1EHVETAEtdvXE6nTHesja1so0qSgJGmACDIIOkRM7kjk4RZnNUta+IGRZEstzAXSRbuACdsXUU7OZvUydAgErJO5BsfaWBj3GOx82YDgUmH8XjRPrBMie2Owv4T/qGN5lOrtlagLlaSITJqqSjoVvGiXU+Zd19ATtjzOf8ADtcw9R3qhdXmpqjEmG2nxFnfe3IHGNH1zNihSorTYCKg5lygBLSWJYydO1zttOMxmPipxWVhl2ZKjgAVDpJYwIgkBYI0gkxb1OPUyenR0fUC534TzK0x8zD/AAQ1lkCFneDa0+2F5ztZNM6RbeILTbbabcRucfSOoZqrRpGqdRpmn5k8h0ngEgnf5ZJ07SROMH13q+WrECigQAgtIIYwCCDNlJMTH3MwBOdRfhk5KhDUzw1jVcAk7R7TGHeWcDS03mQouP2+u+Mlns+AxKjczET7XIucFdLrtVkAKkfq087wYHpf6Y83Lj5K2L0OOq9UVWnzN38xt2+nH+9vC4IUO/FrdwIOr+cd8JaOWZ3ZWCrqnzgSrRzvttc+uHWSyVEhQWJ0gKWJ9RBuTvxFoscDjCCRwJlc01WqtMMAoMLBiIJNiNj6yMaPLpBljIAJClALgbx+f54BUUqQUMikhuAOAN2m3G2972nBiBoLONJYjykcAmSJ4iT++J5VfQ1DM1zcidUSZi0/U+2I11ZCgaxaGg8+lrzi6jmAskNchY3gRYgf1wIxac2xAeIDCNu3No32j1xgk2npHJBuTpACagAPJtB2G3H++2Or5umB5VFS99SxbaAOR2uRb0t5llBuRIi3+2/1jnAVfJ1Fuo0kmD/jHAJIF52J9PWRFJvfY4rqs6htBhdX6SfLLG1jB80yLC0DAueLI/mpObzvse8iL/b95bJVDsCUZTYPKqRbabgGbmeYjcWCzdTxCS0GLKrFtMWGysIYdryI9Mao97A0EZPqdwCSCykAgyh5i1pi+1+4FjfR6uASkATqh4N/KDEAABomTH6cZ3MO1MMhJNwAqz5T5WEEyQwaASBuLzK4nRzTik2tTrVhqUghjsxIsN/rYG52w6xLwcmVNnmp1AmlkptPm1ahJJJltZkyZiROxGwwR1HK1Kr0cvQmo3m1ioRoItJMQSLsSCYAjvhP1DOCoAwtTZoLHubz5Ruu4O+Ll+K6lKChKi6NUNy2yyZvIFr8id8W4S7S2E0fTel01DsB8jkSpUbETBjUBN7km32VZzKDNVwiAIoIKuwnxLGQ0rFgNiDBA3viun1dayBTcswbWpIWDIjaQbbbWxd8Nmu1QUmOkLql/L8oE6RqIBMkEH1U8DHQhLk2HigXw6lSq7K5Chyod5CzPBvGmeN5uYk4W9doBEVhUFRNjpYDUdN4WZVR8tySSrWtf6FmaQNIF7kiZOlotcBSRKnmCZnnc5frXQ0qCDmYRSGUEC5gKd41CQsEG3+K2GjNXsFGbWnko8ypPPmbfn/5R+wx7gsdIygs1UTzd9+dhGPMVte7BxR2fzj1kerVYvUU09Jb9M6gYGw2Gwww+Fs49eo1OsQ6ikjQyjfXpkmJNu+1++Ox2N/kK6ZrOv5cHLoWLvqRyQ9RmWUZCpCsxURxAx8+zKCFPLKZ9b47HYnm+UkxG43JAJHp7YcdLaIAsCrfyx2OxlyfKcHZIzJN4Y7j1GDKC+WefEAnn748x2M8xhl4Ks9IsAfMP2J/cD7YedJYvAa9z72mL749x2MOVvihl2XUVGpLfNvN58x74hXphdgBAkfXf6X2x2Oxmk3YV0OaeQp2Om+qdz77TH0xatFaiKXUNebj2x2Ox1u0MZbqKAqsgebVNhPHPG527nGa6sxWsqgnSKbECedvwNu2Ox2N+Ht/3EZ71okIpBIIUEXwv6i8EARBYqRAuN/vJN97nvjsdjTD+TvJ70ykGOZpsJRa1PSO0lh+wGPenURVTPVKg1MrUYP/AHFgbbGQBvjsdiy+Z/kF/f7mnyKghFgQSwIjcSRGNF0/I0yhOgSTfsbncbc49x2M0e2MxT1QlfGYEydZ3PtbtsNtowl61mnNOuhY6VAgdrFt9yZAucdjsUid5MvT6jUAADCAIHlH+WOx2OxoOp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data:image/jpeg;base64,/9j/4AAQSkZJRgABAQAAAQABAAD/2wCEAAkGBxQTEhUUExQWFhUXGCEbGBgYGCIgGhgiIRscGiEdIR4fHSggHx0nHiAeITEiJSkrLi4uHyAzODMsNygtLisBCgoKDg0OGxAQGywkICYvLCwsNCwsLCwsLCwsLCwsLCwsLCwsLCwsLCwsLCwsLCwsLCwsLCwsLCwsLCwsLCwsLP/AABEIAQMAwgMBIgACEQEDEQH/xAAbAAACAwEBAQAAAAAAAAAAAAAEBQIDBgABB//EAD4QAAIBAgUCBAUCAwYGAgMAAAECEQMhAAQSMUEFURMiYXEGMoGRoUKxUsHwFCNi0eHxBxUzcoKSQ9IkU7L/xAAaAQADAQEBAQAAAAAAAAAAAAABAgMEAAUG/8QALhEAAgICAgECBAUEAwAAAAAAAAECEQMhEjFBIlEEMmHwE3GRodFSgbHhFCNC/9oADAMBAAIRAxEAPwD57Hlkfb+eDeldSNIykAj/AGP1i2AK3lMYGoXa22NLipKmY7Nhmut6lUINAgkySdRPf9oOHXQS6sulxe7aoMXMCOLHfvHbCX4WpL8zqHJIUD+Efq9Li3f74bNV0Hy+UTwI07b4SGCKGQ66lSJL1Kiwd51AgwReAbARtFhhJmapC6R2mY9Bbn3xJ3ZSA51ybSNpAMkkcgRhLWovT1VAwKHUAuqfmBmLRb19MMnQ0hrTYiDchdMkASPuY3G/+2Ca+X1liSCrhWUgbXtexvbjj1worVKm9EyGUNGoBgLzN7R25kRNpO6ctMUfLVmoSCVAtERv6HjDSlYsRDnsxBYT/hI4gfTggb4n8NUVh6jXOyxvxt674X9VdlqMRHbb3n/fDfolF1TzeWSIPeTESPrb0w35gDc7lvECyx0rdYi3c7Xv2wLmcuK3h02MuGgnaZ3AvN8N8u9UudDxpUg2BJ3545/OI5jLo0X3ViY+a3JM8/jC9DmQzGUIqQo1E2gfNqjb+ftjW5PJr4KUwR4hgsBt6e5t++Emj+91IQdPzSb3tO0k7nDBwzVCQL2C3hpjYAbdsM0LZZ1Wis6RBROb3g7xuCRe3bE8lV1KFaJEaeJG4B+vedz6YFFTRCtJEAQbkDf72/fbF+TqwSyjUd+0gKJC8kiSfrbAktDJ7Ba2VKgkg+WVPYRF/Wxn1x5klUVKYAIlW1HhpWLfUH74h1zMzpo6iGeDpBunNxbe2/OGmXywQZYf99u+5H7YCbathaV6PDR8RkaNKBQzFiZZgYVQYG3pzI4w068aQWmthTprsP1Fh3342njbC/qNd1gBRBQgBrbWmRx80mfaMAMrNT1loUECeGPAAN4km54At2RsdEviHN6gUEBGAOg7nyxJt3AI9sT6XNLLPUCqzVX8oKyNCCAYFgNerf8Ah43wBWo3qMxI8gi+5JZB9NRBw4WsqeGqgsdCj0AgN+GJ9bn1wmSahDYq2ymqbKaovDaoEaoBJtteIHFxi/pHSCxZBShKaa3LD9XkWLG86i0E303thn0zpHgu+YZtTINKoSCglVMtyTJi4B9MWZL4icZijTsqFSGKxcnVc2teYHoMZoKtvyXSrsEfPUASPC2MXeD9Ro3x2DcxkKWttVFdUmZ1zM32Mfa2Ow3KI9M+T52psSL7Y8y9MgW55wb1hVD6kIKt5o7H2wEtQkWED+r41XowNGm+GlY3gwAY+xkk8TP4+zVxKzqBEwdPIvwNsB/DWXFJVdvMNOplMQwOqwB+u/vhnmUs1tMkFReRcWmO38vo/Kh0imlXDSCSP8W8wCBz3tgaW0lWAIix3E6tU3tvf6mfUinSCsDqBVrDbUpk+neR6xi2ohKSILeh41hdu8zifJeCnF+SOVJUqWZUZUBhQYa2kW/7ZH0x2YOnSyiSxK2gapYQxm1xPP3xBiDrOrS3lBJNiLiePt/tgbOpUKlpC6YlrRaSJAnHKQrjQHmMidTsymzdosIv9/UYb5dZ3sDJ1RsBc+saZPuBgXMUXKFnudEQe4H23E3nnC7p+cf/AKLEqTYmJi0Ha8aZ5vhpT4qxPI5y+YIOhjDBgFAF2DDXa+4E29MUjNqS7AEMFKQe8mbe35xagFKCaniFRJEEQY4kzqtgPLZZtEkTALMZ43JJHN/fHY8kZq10dRDL6pJZYvpkrtHeB6xOHWSyqKVI1HwwxeBbcjaxUwRuCNr9xfh5ta1GcwG8w4lSVaO2w+2+C81mkFM6/IP01CBqmNogyIO4474M5+ENGIF1hg1UKkrNM3gQY0wSd+T9vfC3p+YIIplQGm1rgi0zwCedreuCKuYqVlIXVZ9JP6iVGqZ4EHjEcvk9DBgn6WUu5+Ygna86bA+u3bAUXWzmwfKZItUeoxmoYCj0AKr+wH55xqKq2yotI9efDYk/nGe6PUUVi1UsQB8wEBTEyBfuo+vphnXzZ1Uwo2S32K/sMdL/AAdEL6v1FajLTIDIp0lgJmIAQf4Qd43NsLOtJ4inSRppgWAiLgT3vP4xb1LK+Flrm5YA2vBn3uYN/fCHqLNRUqGIDoLEzqMgz6d4B7YSMfI0peBj1VjVrClRgwkO1tI0nV9tUe8Yb5LIwhCkauWIFzMgQd5jjCzoCN4NHYB1v3JJJtef88aHonTqqqTUDahVA2vBEzvzFoEG98Y5ZJZJtdJfuxoJdhLZIUkqhz+sbGYYR67KCykcW7HGZouq15bzBTqPHmkn9z+cbyp8Nq7LULDUS4U3MLaFVduJJjc4wvUOmNSr1tcHS24MjeRMj2tg3uy760bZs7Qc6j4stc/W+OwnSsiAIXUFfLBRJEWx2J8MgOb+0fNc70o6iENzsrb3vbuI9ZxDK9MJKlhAMwJuYMe2+NN0qXYMTp5MCdIt6wN8TqU1ZtKNcFip02KiWvMHf0/ljbOTSIwgm7CMtTNlIBULAiQZAtuO5P44xd4JYGBAMRIkybAAC0nVP0nEqwOkMXglTsYAtt334M4tPUBUanTALEfMSCCQoBMADgepxOOTkisocWADppUJUAuCRYnzGe1+Z94wRVyLvoZCACAsHi5bgx6RHJw3dlqIPCfzINSLYBipkgzYEmRHZhwcJaFQsq1JAC6NQgjVLOQSBtALREXx0XewSJPlzTBeQR5bAQJvz/Lm+98DJRYa5USWgwd7fYibf748q0vMVAMMbLqj9RYW/hCyJ949POu1lXQEHzwxvMESY9wCO4+pxSL2JLoc57ptQIW8ugwEAAta5MG/1jGN6plyKpEED+IG+2384xps11BHXSGGmGUrJsTvY3BueOxvhPVIKnylSTtMEbC3pv8Af2xZkRRWpuiiSdANz239b9uN8arpGaBolViQ6gBhc+a1hMc/nC2jRNVCpUBBLMBeYGmfcH9sW9KyZEVGbRcAC8kTOqARBPFz7YhOSg/oFJmsHSwgSboVURNoAACkcmPp7RhO+RpNVqh3bULwQbAggf4fltIM/fBr9SUgKTJsBJv9Rzx+2K826qaisQ0gatV7RGwEfv79llnhGhmgzwKSIusopJna9wd+9rYq6r06k1MqrqrFfKQRaP5Sb/bGf/twquRq1xEHvA9uLjBaVwDLrYDc7C8m0es4vGpRtMTlugRulFBVZXDAKVkCJut4uCIwd8OZtIfWZqgKIjzRA3/8iftgfJZshHbYcifm7AjtO4xLNUUmjWMISoMDf9IAjm32wZ+wY+5Hrmt1LubeIAguBF4595wG+T/tVeKahqaWLR5dNz+xifTBXU/OwGovDAwJt3Ed5t2MemNGvSxTOlKaKaclnkk+Y6bwZtGwge18JKXppdjKNsW5jIIEpqFDmRA2EAT5Sd/KJF9r840dWiSGZZILGQLxpQNvxOphExYX75zP5mmdI8YagdHk4gQBfVG39c6Do+eCLpcBvEUmmwkxHlIY8n1AgwN8Z+KiisUEZHqiI2h2msQYMDZmg3NgB6b3xnOq0fCqVSxWoGadcXMebSLxA5tfDfPZBaCvrpooKQikSxIaAdQ9JJPoPXGI6t/drUCsxNSAfTeSO1h7Wxz7tD/Qpq9bDMWIpkkyZAmT39cdhJpQ/wDxOf8AyH+WOw9R9ifKXuaug7yVAJGkxB2HPtxggUQF8QKyhrEEzEG+23PffFPwgHemQXYmzA2K+ZdxF4jHgVkJCqQt9JN9VyLEgc34tiWSbbaNGOCST8kepUTpXgST5W3/AE789pHb0OBkuwi2kETaYIi/+ZmcU5h4AIJ0g3HafzvBj+gx6Yi1HOkSVUMVH6gN/v6+uKQriTyW5lGeqhSUAgWPa5sYt2Ati538oZmvo0kxYNI0m0EWnfnV3xZSyhYVGaNRZSknzEk7xv2+kY7LINbqUiZhSYLkHTpv6/f1wyonsoNYoukjUsmNRniLfqUzBi2/qRgXP5UaTWdgzuNQsYUCJAvHP2AwQaZABG03O0G7eYe8+0DAOcF6aCNIjzcnnjsf3OHi0mBptFq9P06XJJDiVYccEG9iOfrvgzqOW8Ommk2eG41TEH6TwN7+5bdPo+UAizbT2Nt42GAvihtD01W6yPKBMEbfj9vbBvaQtabPfh/LApXaqWFIADVG0NquZkDa474oXJ1mqA0nDRBYMbwLAyov2g9+cPej5Nv7NWVhJcTBPoCLbTzcYX9FrGXUsE8ukiJgGbxtItYyIxnyybbRWEE47M71HNMKh8UEqrA+UmRfe0Ha42/li/N1P7Svk8h0EyRJMRCgC/8AlHOGfxn0YsVKAWVIOxqApG48rEkFjHLcTdZ0emixYoFBUtyDaTJBuYiLWM84lkSjFSiRkmnTFWWzJy7iSVMEhlaZtHYRz+cOv+YeKoVvnAO4JEEb+pF97YHrZKnUpuoLkwfM2mEI/wDEEzYW9PbF+TypoUTLBwQSAsmViSZA8smMGGePb7FohWkEbBSJ0j0J37H+r4nm6HjUkJPmhoMwZ4gjnBVSvT0DUqFVpjzgGZNoP1m3riiiHCKi6tBBJOjzWIsb+/aOex2uWtBSC/h3LBHVyx8PWvlYzpE3O1iR64cdTqioSqGq0lY1fKp8QC8QLKfyd+FeXqg0BWEeGH3E7E6eYHHobkDe+uo008JzQDFmp/OIkiBOngH5bmY1W3xnimpNsqloz3xBQValOk3hsxJJCpBTzGB2Bg+++1sO8gKdVqRpfKrC/cjQSPYAauxseJwKehKVqeJqUxAduZUagL+/2HfBGU6ilPLVWDEL5iGNioChWInYxCg29uMJJttorpJCnr/WxWzTmp/0kbw6drGN2+s882woz1MMzaTKiVIj9VhE72BIt3wL1Cq72CiTsoPl/bubmODhzTr6kgrpCgW3MmQN7esYZtRQgl/siD5npA8gxIPbbHYY1Oi0pM6SZvLX+vrjsR5w92CmXf8AD/p5Six1wrR5QJ5sQe8t7YNz1PxGMaWVG1s1xJjRYGyjv3P5o+E6yojoCIBBA5Nh2PcXM7xxi2lnZch10SCGLiCbSYHYG3JtjsnzM1Y/lRnavTSyPDTLe99r39QMO/hNkLsQFDqACDbUpDAwNpgjY4EpMrIniVNIUgi+nXxG42Md8N8tSCqWBRXUKQTyNjPofxz6BSYWgXK0dBbUk6ZOw/iIuJuLTvwe+FOVzzKbgFzckSNJY6+9oGwB9e+CeoZh2rNG5CqQIiRImfqfzfuH1+iiZfxWY6lgJEXIHym3axE4061fky0+/YvqBBTqAsYEkTcwSAWI2kSBI/xHAnUcvpNONUAgAEjt6WBtxbBHw7lRmKbVoYUyCnm3IO83t6el8d1SpqKswJIIBB4gEGx5uP35wVXKkc747NLQo6qCRBafpcg/UbnC/IZXxczqYEinYWtIMfT0+mK8jm2WmEEHSY0/4gYWe4Nj98NsmroQq82mY7zPaTf6jHTfFnRVoq63X8IimoBd7meF9SN5NotOAKdBEDNIJeAWIi47D1OD6OTLZgmpYAedjcLfj+rfjFGcoqahC2GwBER5TEzziN2Vqhn8MurqysQRuREyLW9bg/cYA6r0ZFqiGBRDqCgDVMAAW3IPJvivp9RqLgjb5Wt5tNrAcxG/I9cE/EFHUjPSaWKiR62LAEbaQdyAdsTyxlLURZr0me6j1BkbStI6o8ogkwLT2m9u04XV+sVFYhh4ZKiNSmSR2gQYvtax74Jp0dDE1KdR3podTAkagSLwova2w43kYEy3T6ubYAIxUd4kxFhbyi4lsLHCo9ozOyzNOi0wt28xbsTNyCOZP2nB3TCrJUC+RCSC5sTESO97/wBHGl+HvgSgKQfMKHkNUgMwAEQJMg3t2FvXD9/hvLf2ZZy1ACCxJQNFi1iwN/X0xoi5KHGxlBmd6L06jmaBSpLUkY6FQxIVfrNyRFiN+MataFOhShQBTVCIMk2DGBz9bm+EOTyoprUZFKqzapi0awSYiOT2iTh2c6PCB0kalEeUEySNMiRvMxPPridUqLxVIR1qwoZK9MtU1uDAE6i0bz2O/AU9hjI9UrjSaZBNRgCRq8otKqFm0AaifXGmz+Y05YeIx1SzVI2+Y22lmZvv2EwVdHLlKBdlU1HWWI+YEsJ3vJ/yHGLQiLJiqn0pkXXq1STJ47QPSZ27fY1VVUAPN9rSJ9b/ALYpyNQsZaQUMKIgDiBA+t+2PKg1v5DCqP8A28pHob3jbYcHEsq3SQqPBl0a/nveyW+kHbHYXHNnlmnnyjf7Y7GX8L6HBXSMyTWSVZTJECzHiL7e52thhmx5m8KzxGloYEwTBI2Jt2mfrgbJUFOYrU2WWUxTJMAzBkG9thscPPAWksga2pyYQSdjaIvv24xpyS9Zpxr0IR1PDr0mpVFJcJElYm4IYXMAEECexmJuw6KqVBMEPTYLUtYgkEETa6m4HqMJM/nkzhmnSIZZAJAVbEAqVBmQbW9MD1PiAZSq1HQx1hSJgLEWvM/cW/GOSfQW12MaQUMqx8s2XdhdhAne0z6AeuPOudMDBmb5Ka2VjtYTA2sDHFxzF6cpn1rv/aCi01AiWbYmVMbCNx38vvEerV2fyU/OAssY0jccTvqj77GMVl2iCWmVdFIpCmjVKtMVBKhXITULEFZi42n2wT/aJr0xqPzTqaPMfLJHER3HfALUyKIeoiyjDQANQBhQS08fzx5kRK1HCxBhJWP0+YjsDKDuSScPFeuxZP00bSlSUVdcQuszbe0zN4nb3HrhpnAdJdY0kbbkXJ/mOfT0wm1GortASCItG3E87b+uJDPvTJZ3bRGlixMbzsbRv9cLLYY6I6oc/NJ3gnT9QI+hwLSyjLUIdwTYgXm87z6f1bDClnCabE7bkAea9oPtb2jnEM3XpsZv6kTM8lp3524/CVSHu2AZnMeUsA3l7faNsXfCXVBrdqpJWCBIvNrcjYG8++KMzRDadDTqMWJnY79tjthblqwEopKk2IkmBImPU6v3xSMPSTnLZpunZU5rMuSr6KirMxEwB2g2i0bCeMbej0CnRy70xbxCJYXJAgxxAgEfWcZ7o3UG1gbAkKoiNzc+++NZ1Wt56aDaT/8AzgNHeTxMlIiDBQKB7/6YF+JnWjkKrMYC0zMesAx6kEj64cZh9NMnYmwxmv8AiJUAyoT+IqNp2vEc3jChQqy6F8uHPl8jErvdlVRcjiT++GWZqolJiSRqvM/mDEWM8QL2tjNdI6pVNOXQLT0goVP6Ynbcknn9W9rFg+qZ+pUkIygslwzQANQAvMe4jcDkYWm2HlSFOcNSvVSm1QaNwNPCkQzE9z+STfDHqOZafBR9FjJBvImB/O3fuMC9Jzimuimda0pdZvexM8iBuO2A6lBsxmWpDVYk1G/wgkRI2kyBzvi6pLRIOCjw2YuAgBbX/DJsIi5Ii3r3OEmWYVqhLHyE6tJsWPBI7TYfyw065XVyKAOpl7GEXYDyr8xHcnvI715XLAC4m3zFf8ht9f3xHNLjDuglbUDJ8x/9v9cdia5X0+5b/PHY8znD3Goq+Ks2MvmaZVpDIULTIJA/iAAIKspth/0BYpamJDOAEAm8LII5v2Ix3WOgJWyopEGVfVTYDYm5gCRI5Wb3id8Zro5qoIvKyrjsQJkT3sfqMeplhaHxTp0xjQqmpmaYAgOpY7+bsd/YwMK/jrKmpWVysvT8jaYvudvbg/nGlylTypqWSuoCN4JQATM7H7D7pfiKk1RHizN5jHuDsAT8oOFT6aGa7TA+l5QOmWpkroJkgXv5VEyLXkx64aPSpBal9Ji/mvOoGIFyCf2+mAumuVCJpKsN3eGUjeVAIggADke0YIzGQD2Df3hIKM2xG8ehiTfeRgp7A1SBqucFNRIJhxE8SCDJmIgcz34nEqc6mlj8oi/9Wnj2wNVRW0JJLAgmFtAEmT6fzP1sUHxIiZYDjkrafqYn3xphHdkJPVGxfLAq5DeVo5v8vH8/XGW6wlWmF1OXVj8pEmIEX3/HfGppMG2SwUA6dieTcDGd+IawqVo82lAqmIsZif5H1GJLcijpILzx0JTambsAVgyVkDfjn/bBPT40ebUSSQTI/n+xjAiZcuECqNKwpO1rz/sPrhn1lh4JFNxTmxk2a3FpPvz64CVnXQqRtLHzrGqI4tH2532xS2haq6CATJMRMb29JA2wsTNT5ZFuebCcFdPALhrWNz6dttrHF+JFyNj06ofFUkfKNVt55/Jw96bnC9a+yr+S39fjGW6PmA/iODsxAHJET+cFZPOlawjab/g46UbR0Xs3nXG8tJe7jCj49pMy01XTJtLfKPlufTDrNMjaGJkjYTAHc3PGMJ8X/EHjvpAmgtgDtUbi4+jeg3gsMZ6vRWxNn8x5Cpqu3OqANZANzpGmI20gW2gRhblnDVFqsuoKragIAEAQT9SBEn8YrzwLK51FHYxMCxsNto37WGOyWUD0aqNUKLIXWF81ud4JuNrYo40tE7tkqdYPWLEBS1MhACYswsLGTpBN+cMjnfCppl6YAq1GHisN0k9+82Uc72vhfk8mv9pRaQIXVCyxJ2DEzfgG+07cYMqOGdGMHS0nTeTwQZIt3ubx7rKairkNTF3TMqUqOWGrSSOw33t/V8G1qZsVImb8RviI0yLm8mDxf23J3nFlCh4pCiAAbyTb0AA24x5PxWd5HfhDpJAZrVBa5jmd/wA49w0OriY+v82B+4x2MfP6IOg/otdloDxGLNsSFMDUzGATcwAIOx9Zxnuu5CorU3I00iRrIiQSRexmYAsfTeTg5KdZWpBz4Y0kPKzuFFjEqVY+0E7Xxd1CiFUKGPn7mx0cLOw0gn6euPpGrRNOmE9PbVADydI0mI2uDHt9bHGa6/XmuoJ0hjDQsyDquT7m1wbgbG7ToWcKZhgfldNS/wDcIP5UfvgLrya6iCDqbsbG8D8rHpf1xDi0zRyvYt+KKNXTSei8HcAfrBggWPBkYn8O9WFWg2saWuHgWBAsYiYiPzucMOsMppLpiaRA+a54tJB3B274z3VaporUUjStQ6lIiCfWPbAh1QZ+41+H6b1XrVAxOkQoF5JBJFpt2/1nF7p/+SAuxvtawPcbT+cVf8NsxFKoH2MspttpA/fb64Z0OpUFhmLPUO50iLkCSZngE/XGhXbozOqRf1fqJo0mdWJJ2Hcwf574U9L6Ya1ZAokhQXbcAkg/+0/vODPinLB1Wpq8qsNhO5MmN59fTjDD4aqJQpk6wCSSkwCYgSAe9j746NUFjOoPDRtF/CQ2uLjaSd79ucZnqdeo9MVHUCN+LmRFzYxe22oe2NF0kM61WqB4LBjqII4b37dpm2+AfizO03prTDKrqZcG5BgNAaw+1v2wYxrYsmZihkD8yrOozYQvEm4ubHBmSy+k1FjUyqGN/WAD+8Yoz4Xw9KuQ5jYk3kTN4A9OYP1l01/DWC0szEseSIiCZvu33xX8SKdWSNN0+AusIBIUAAQL+nsPzimjUJqCT+rntH+oxbRryipAnn6LOIU2AcliAFAJPA2k/vh5dARf1jOs1XQG1eIwVB+kwJIMfpi59J3wp6t1Wm9ekqHUlMKsgWY/MzX7nn0wDnepKVcU2/6o0UyD8gLHX/7RHP6tsQqdO0UlYFR5iBexAmwP4+mMyVMt4KOs5wMxuSTUPl4M+VR9u28/Z++TpqqqflpkKBteNRMgTud+TfvgDK9ODVqRe/hzUYMbAmSs27CeIjjBPU80oploAWbC8kRaABERfji3YzlxQEUZKsy6yH0kvHyiU1BQQpJsYAE3gaudrsnkwiAr2BJgDUSJMGf59sBf8qhkQGfLreWEBmAbfmJj1thtSy7IgDBpHpJF9juBabkY8/4ppRtsomB0RGoudIk6beW/vGDMk1JUuZk2OwkraBPpaf5YqpKzWgyO9gR37D998FPlSgkhdRvN55AiwgDiceVllFqrCRbq6AxpYxzA/wDrjseALy5+pv8Avj3EOC9mdaG/Vc2GTSyk+Wb/ACmCZVt+xETcTwMZbrdZl/uqVKFpEaJggAowYKN4CGQeNjFxhzmuq6dVJdLU6qakcN2W+3+IAC9ww7XCzmc8YeIFBDKT4RZTIVgt2BsCTqHbUJibfWSJCWhWDorU51UoMERA49x62F8Pa+dFQK6yCyGF7sUIANxyP6thV1BBTqVCJUeH9VaAzUzAMgWg7X3teqidQUgCR5rbSeQ07AmffEpotCRFcxVZHqOgVzUCstzMKQT6AjnCv4pyLlV1Sq3vq7C3O/G22NLQ0JDvqdWBDKrHfYEjdfKSpi0Djlb1jMjMU2UUSiUwT4jW1WjyqDIEmZPE8YXt2M+qFvwhnYoNNyAKaACCNybg3P0vI7Rh3maihCzKGqU2KkFAoYSSD9NzG18LK4ppS8iw6qNKzbe4+pPM7TfBPTirVPEcMFDAsYkSWExH7+v0xpS7INj7I5YOG0gtTY72/u9jBFgBN9rfXAdKgTXqeISgQgtbYCD9Jn2++HNPJ6aTVUQNSIupBBUAkkqI7x6HSDzjMdLzBk7EEXm2sAWEWkGx34wvGrYeV0i+p1ItqAlFZmMLv2lj/EQJ+rb4ErU58pkk3JO8zffef6GJ5fptQM1rEkwBtdrC9j9OMFlIMx5QGJ4A3Nz64aWoiMQZ2maUkEEknY8eont+++LuhHxT5o+UkxwYJHpwPvijqGd1sQgEE3HJPfn14wVk3y+XBV6ja2nzMhAkyOAbDeZ4F74x4rbtoFWPMh1amdRVSwQxsTwI9D3JMD3xwzSVSArH5y7kr8150z9Sdt4wFWzA0jS0mLHUJj2EGe0EzycEdHqslXVpOl1I80lAZDahf5oHpz7417SoKWxdmKRRmNwWPba3pzhZQqVGqpQJnxHAEb7332MSfp6Yf/FFKov9+x3JkEgTN7czHb1wJ8B0Gas+bqz5AUQTaSO52ge2+4xNyUVyY79kaI9OWmjAKQrEKSoJLtH6jGw3xT1phVFKmo0EbqRaF/VMC0W/2wxrVw1JU0wtMzq2mZJMb/nGa6rnNYOgHUDc3BAAK6FF7G4O8zviM8sZROoZdPzFNtJKySJkqDECd9t4Hv8AXBRdnCmx1HnYT6ne/wCdsLKddgAi01SNwN1MAgEMLm/8X74ZVsvq0qDK3mZMWEzccjaMeRl+v8jJhC0SCp1cTJAg9xsMD5uu7EBIYHy3Ox/8b8QfpidZNKwWkcsZLc7G8T6euF3S+pgF1uDBCm8gW3mBA9u3rOWMb32FjJel1IFo9PEFvxjsVU80qgDwmMCJDU4PqJTbHYf1+/3+op5k+ieKo8WpUUahpprYQskK0D+KSYNu+5xdR6ItEMtEeHOh1BiG8wO5BgEAWPMH0xHqDVVFL+8GXuNTLphdr6nlbRBHrxgWnmrUkU1D5tRdhZlSUVflGkMxXvAWBaCfp7Qj0yHWnGnUJamSxJF7hgsQR6+8/XCPOZpldYWBIELtBMlh/MQPtjRdQphvkYalXVUSIILKxkQbypY27CNzjIGoQxDXmJYX7XEd8JIaJpnoKWVlO58y7D1Mi/0/I5VVNJYonhgFjJUkS25BEbTsPfFXUuohaSeYsrG5A3/M98AfDlMOtSBs9zY77esR+ScLjQ82X1ElwpuZg2sTI2OxF7HBK5KrSWoXGqksm2xmDEzIuN9yD3jFmV1KQ1QKgMhZMgxJsbxaDfvgzMZ0IuhUUuRDVOwIvA7x9PewxqRAedNz1GplajltBpSGBN3VhIGoRJO30OE1Wlp0BQbjVqXta47SIj72jFlXKClRQKCSzAONQjYEEegEGDOGGfzRI+cBEgCANW1j3j68Yy58qin7jIUUs4dQmQp4m4v9598WZ7OOJGolWnsCLWt/L/KweYzUefVYAySomRx7xz/pgB8xJFlMG533H5tjNydJeDgqr0xFpVK5A1atIVRO6nSBBMxpJa07+pwqWiCumo6onEwRYixm+xEHy4c13aoC1Ir4mlRBG1/MYUSCLA2kn64z1BytUE0ywMyxSNOwlQfX73xqj0Ghp0rpoI1w3cAsNR3OrSxEehif5sejE038XSVZgZDmGA4tff3uD63XrlRUUP4jkAajTLFZuBEexBBAWLixw06iV0a1CrI1aWJJt3m45+t7nEs2SUVoelWgjrOZWqo1C8yQOTwY9/8APtDf4WWjTQhiJJlgAbAg6iTuOBYg2OMT4hLsWYrciIiPoZN5H2PpjTZSgNhcaQCYAuLcmbdr4yyzTxq3sVdi/qGfqamTLlWRjY2XTsIEkTzYHYjBHS+mmmuqoV1H/CZAP6ZLDg2jnvi+plAb0wdSkHYC8g3ttHt+TgldSqFIZidzMxxEG9h3xmy5nJUH8yCV1VLEWk2G5nfYTMenbFXjwv8AEWBkEzzB9t+5j05or6Wdoue7AgmNrXPe5GGeUoBhARSY3jYj6yPfEJuMVbCtlf8Ay8aTIA9JBvvbaPYnFH9hpap8PaJYyYE3gIdzeN+cHZ6odIVVWTxwBxa3vH+WB6gCUwBAOrVUMMQL3gDfYDcE7TG8scm9t0cy8JS/goj0NNpHvN5x2A2UTekxPJ8RhP0DgD6AD0GOxf0e51ou6iaVNabllKMikgncxp2EwGk3ABBHJM4W9aqHUKRTdDUB1wQqiIBMSREPptA9AcR6FlmaiahDMAQlREYQZjS3mB8vmE8+uJ9cpVKlOnQDqx1ayDIGgK1xeCSBBW0xMXGPetisH6bnmzNUwviSNPiKDqQCX8urzRLQCTwwiIwN8TdLeqQtFT5RMgE8RB5Bt+MaX4ZyaIHKKAVJ0hZG4um1zqW2GfV8k9RGKMqQfO9/lCyTa87RttgtOjls+YolVqC5c02Lq0iORBF77SQeAYw06N0Vsug8QFS51EsIAP8ADEGYtcR+BjRdNyeUp1ta1XUldNxCnYiTuPwLm+NZVydLVJUNbc33vMHy/jbBiq7Oe+jCdd6QatNTysGxF/LGkgGedxY+5wu6dlyNQAIbYH9SnmZ5x9LWjTn/AKaz/wBgBFrnabd/X64xnW+sUFzGilRRgLF1eBJuf03j05/D86ToVxLDVlNLwABIm99vrO8R98AdTqo7BgNKBYi5b2gRF5NrQD7YlmqoJsIpE6dXKk7WBMb/AJwrz3TqgkagTcyCo1QAYHM8AWn7485OU3bRzBK6pSc6SSCfKjWA8oMtN4JBAngTfFTa3cOlElIGq0KOAeJtIgWt74ZdD6Ea39/mGFNEBhVgluwZvlAjmb4beIKQHhieRquAL8CJGNUcN7YGxBl83qJRWIhb3G/MQNvT1xVXpSkEkEMbjcSd5Bnj+r4ISkJJICsDAjcjkQQZGK844VRpG36QPXeeRi6qKoVjDI9PIp01es2oONLtsAZ8t/mBnYem2OzDL4lQU4BJOxUwO5i99/6jCvKE1hDeINwI2WTw0wWttvhh0zIeGCAVRRuzRMEXkGSokCwsb4wfEzVUV+gLl6TO0yWfV5ibbb7nYgR/tjW5WlV8MFtKAKFUAySSN7EyJOxwvyNPgASYkckWHEyMaChliwYs4NwPLMkg2mbCLcd++PPy5/DR0UCLRedIAkLd4AFxPy/pExFzt64jRyipB1l0uXIM/U24j12nbY2pWkhNZSASY2a2x5g9hF+0YUdRzbKdQkLJDRNwQJbsVBPGwxKDlLQ+izM5Ir/0yNe7TIEczcm9/cnF1LqSUhocy++0zyN4iB6G89sedOoDX4lR1JmQIGsi9zzE9xeN8UdW62KdcaadOTB1bsGII1RHBtPthZLm+NWciVXq1NNCQDrkSW23ieQDP6bffAb5sozXhSDM2AJH22j37nA+YyDZh2NSsrE2Bp2cc2BELpkRckem2CdDFRpW4EASGJgAE+5G0nbi2Dwgvz8iNg9T4jqgkBoAMAeI+30tjsXoKsCzbf8A6z/98dhvT9P1BbJfC9daNBVdbampv3UcKxmCCIAa3PpilPESsy1FJUqq0mAmQHlSSQSrabHmRPpijo3XwlMNVkKweVX5gZAB2J9uDJ7Xnl80XRlcee+i/lg6eJvJFvf1x7wQvp/Ump6suRR0go2pyYiQVglgB8s8X5vePX+vhiyozaBAbSxioReQpYgL2239sQzPRqVcTltSEqQy2YOQouRErN4IJ9gb4xmaNUMwJJCmTaIMwQD/AC3+2HTAxnU6mDNhE24I97wTj6D8AdSD0KiGqP7tibxZYn5jwIJttJnHytckdJINwCwvv6Hf7+uDOjVmuXte43EXHG1rz9MGTOiaX4q+JTWmll5WjMahI1/4iYsvZedz2CXJZYaixNwZBnnv9f5YlnE0wo2J8v1vHYn0wYmQ0rqqA6ok9gNhsdz94nEcrSiB35OpUyq3go+4aDPtIsLkc4l0fMaK3mRpQHQzqdTcqgY2mD7nibz66iqxZyCiISWE6BCm5vIAJBJ35wvzFbX5fGUqq/KQBEC0d9vYYn8LFvcgNjnrHVWfyNKiwiPK31kXG0H13nC0MTYGCpmO4J/PH2wBScsD5tQ3IMm/qebbwcDVW0zrqCP4b29wwkffG20hQupmND30huB9Rb6+/fEqNNTTiqVBJJ0gw4ECdvW//lGAsr0t2ZGplwSdRkXW9oEnjk4cvQI1fMVmxmCIkbkzB735jGPN8QvlQyiD9CyzDzwVRQR5zcngrbSLDeZ++C6tFC3nhkPyhUmTqiNR3G3G+PMhVZyEA8i31BbxMnTNiSbbwLk3w9yOXWo6kER+ldkW2mJ+Zvc+uMeSfFvJIZbKul5Aq7OyWAHEkmCBpa5APMRz7F7QokoNRRSDJPA9BLT6R6E+mLKKFD5ZsIYSLxeBsAYj6fTHlWpdiPLAFjJ57/SfS0xjzZ5HkdlK0LaGSDXLkA+byrxewYkCPpzGLcwVcqqAQRID/pJHIFhHrzxIxF6DCYcFS2xOk2i2oTJm0T/ngejSKksBqB2AuLHZj7dp2we+mDoOyywYcgbm8ANeRI4MR9/phF1fpzMTpBJ1AhVHBlSYBA8siSbXmOcX0upB3IXTBhiDAg9oJkGI4B7YLo5imAtQAiJgXnse4gRPO3pjo8oStA5A/SujijudTgQeQfNZj22mJjfvgbPPmFclV8n6QIBkG5sfXtzvODa3Utc6VCx8xkiLQCGN9+477YsfWVLB4AAnff1M6TxaQT+MNHk3cuwWZmpQUklmEk38/PPOPMMRUzXFNo48mPMaKyfbAKM4yF1YAhdAR6bxGo+YRebm51bEReTgulWU62XUYBUKLN5bzc2BkjuOOIEylIvUdnljUEQeCTq3JkEdxe3YjB/w3kQjF6rakJBVSpEA88Fb2taJmBj11sY1PTMq39kRtXhn5yDqk31EABhFgNh6Gb4Ez2XyuaDPU1HTcMgHm9JWdR4sSftGPeodM8Vmq5bMvTa50KAabkwSdMRMtvbe5tOF2XpuwtepcPqk6dBggKdjJ9ffjDtAAup9ANFUq02L0mWYC+ZBaxgkXkGRb2xDpeRpGQCYUySSCBtvYiTI2/ffbZKjUNAmoNDMSSNQUmL7x83G82F8fOepdaDVG0hVBMrtcd5jc+ljgx3o51EPz+XRX0K6FdWxnyGeGAIm/wDrgnO1FkaXOiZY72gjgbyDE98LEyb+nB5kfiZwTXojRAYhCwUsL3Mgdwebe+M+WUHSTF5Nl2c6sBSr0aY0KQCPN81tnkEXOo+u17YA6R00OAyhQlosQJ57/gRjyn0UAlGBqEKNTkQRsdINyFi0f6YPTKiQtMGmtIREmNyWMj32OKTqGO0xWSpZZvMxZBfygDcgH5oJIA/rfFGV6cpAY06avaSvNjNuCTyN8dUy2l9SmCYsTAjuf84wQmSKh2LmARA9LEmBe8x3x53/ACX7jBWUrsAx4B3DSPfc84Bp5vU/hko0zrLJxzb5rWi+574po5ao5cU3MDzSoJK8GRxuBxce+HXScmV1WWSAplbwLm3HmPrNsK+CuUvJ1l1GvRQ6VQ6VsQTZQZgx2JnnDrL5qnYotObXA2BYzwTPp/IYXU6CibSpPm5g2N+SbcHtgPOeQMAbE7AXFjFotIld/vjC1ydIdMbvnXD6mGmlbTpB3NxOqJ3me427dVrKU5m5k7tE2jTvBjbkXPI3S8rXYjWh0CLkSLAzIkHtx/MYNzaKpkVBPMRsQbz/AFGAoJMZ2xBnxULnzQQCQBHuQbRb+EE8YG6fmK4c0n0lH+V9rzpI2BF7wZ3xo6PT1OlvEOkzABs3F5Edzt2PE4Dz2YQWXcEXIm49iBNv9MWUr1QOLM1menP4x0g1TAkUjp0aSRBBgkkcRNrE3wdVqZhSlPQCWnUWPPJJFoAgG/E4Lq5cg0nmaYuLD9SmTe8GeZ29sWnM+P50UsQGVCSVFpBgm+qT8yn62xzk9XtCCuu4QKvzmwtI+WRAgSFkfj0gF5XPhvIi6SpkkFpG+1zaTH7+ipsstGBUZS4kDRdU3bTLXERIJkffFuQpVCwMEh7tCgELMRNtIuDtfFmk4ijgOxv4iXvdBP1vvjsDnK1O8+6tP1tvjsS++hw1OhCmdQSBUgiYKnjaQZ07gSewwY2XD0f70BKlgqlSb/LaAYtb237YOyvVw/hOmgg0yzCo4Fguq1/LYi8c7G+Ka1f+0sKIOgwtqZUVhybtPlYH7XsYx7bpFNi9VWjTFOoaqgypcJvJ1EF4sRJ2M7AScG/D8lWqgGnTYgAwS1tiwFySN94jbfAHV+kVEvQRzmADqZ60h1JsWUSTESNMAwZJiQLlqy5KqadREWFAEQxcxLHUTeGMCewNhOKrfRMdfEWYNMqika9V2AK3iQATCzJn/e2dzFSiSVFKk7UjFQqYBMmbg3EyCQAL24OB6iZmrXNeg5qUtIGgQfDOkKobzeYWmf0+aYCyQH6JUFTxnFSmxJnSBf3uQR7A3wmRqMLYrYS2XUtqWRaU0mRED1949xgyg9JB5z/eAEpr8wDWEwJEBdRA7gd8BVKxa1/Laxk+WNQa++wPviNNnQMVtUMAQD5V7Ai8Ejb/AEx5qm+d9AsZrmIBOksHJjyzp1GblrxHmsTxPpOrlAwimCJu0Dc8zPrfHFXLFqkKAAfmknckRbb15OB8z1qmJEOQN2VTf0mIEfucZ5ynL5f9HWLuqA07EatoIMEHm4M7zeIwBVzdSx/STpte54g2IFr4aVs1qUtAtJCk3Mi0nf7n0xT0bINWYvUkiZBEW032IgCwvPHrikZRUbkjux30qKKlQApN/wAQR6ji/wDO5tKprkC+8CQNhc8/jA9bLRpYAbbdrR229DgnpdF9UsdKn9JH3IjiAR9cZMk+W2xkvAYmRAUeKFtcLNveTPpf3wGekh2AFURcdmiIgHsPxfvhjmtKqQQeBJMz67xFuO+Fb1agACCZEAgRP+Zm0+o+soObd9FNLQyzyQoRHPJdg3ma0etjG4AEg4TZOmzVS9JiQAJSqpgg2ENHB5g8A4Z0pWiWeBUaJQH5RBEDsSRvcYVdRzZfSEdGUbqVZQrQAL7yNtR74tB+AWaStmQoIYqLgGYi+xIkAAk2jn7FFns14ZIZgeSQukSByzeUztbb9l/Tc8xgeCNAhQsKFSGEkGCYgkkE/pF7nBOd6gjsEpVZeSVVFOoAfNO0DiZJuLRhnjcWkBuwRWuNQ8pNgQSynsbmbGxnub74a9Mygp0iQGJdtSoxkQIHHtME2PsCVPXSlOkS7EqCRIMhjcne8777YX9I6zUqMaVLTMSRpAAAiZkFQsewGq0kmXeOUlaAP8wq2DU1XYTc6R5SVPlAJiRB3ItfA+WzjMtQUpDUzsFuBA2JBfTeRe97BsDVzmzqZwKU805YR/FIWB7N2FoFq+jdTWgyrXufkm4AuGBJ2ggmB8wYAcyWUHXucRei0mah+oecdhi3xfSBIWodP6YdYjjdp2747Df9ns/v+waYR1vp/j5SomWOqHp1ggbfQxDARIPlKiP8K2thDS6dVy1WrULTUc0zUkzd2sDcEQPNHqJgY13w8uiqrAk03Vi8X0wustImZKjyibknnHy74g649CrmFoz4VR9cuPNsRzz5m5G+1sew64h/9G0zXxPU8amyrKImqo9SwCyuqPeVhR5mtHfGb698c1q7E0ClNJ0toSGqdifSZIW8T64j03pfjof7XWFEVETSq3qMnlYXJ8t9O4Py4PyfwdllDOa1RkW+nyzaOVBt3IjfjHcZNC8kmFdGzmZpsUrlgTDi4KsDJE6eZJs19hAAGJ56vrOxA4YDsewscV9Sz+oIUEqoABFzG9yd9yfriCo9QKVNpANhfu329seZ8RNuW3oRuy0lGZAXtBidyRaCL7b6T6YLLoCDEmeBudtwQMA0ejLTdmqWQCwUwXIuZ3MDtiKaASR5ydg5sPS+wm+wxmlU3psAb1PqELpHJgkn62tf6W9dsZ3qDvUv4rFZjQQVA+/GGVTKLV8wmBJP04Bv5Z7CcGU+k0x2NxGqSJ9I3vaD2xSLjBI4QdOydWsWUaV0ckWE9jMbCNu3fG2yuUNGiqoJ7mdz33t9B9sXZDKFQFCKuo+aFOi+9tt7/T1x71RdJhdu6i0/uMZc+VzlxrQ6WheDqqotRii3uNx6cyOfpjQZbp7GIYMLEMADaLahMRbYXwpyeSqPpuDBEmQCt5U2M2gf7YY5muUB1OrQI2A1Hg2Ei9/ta+JS20kMvqGPlSSFDTe4YRYwZgGO9/UYBchdRUTaLC8TECBb0Hee8YrpVGc7uSwurLFiNgZAIvG8XMdjXUztPUxChCRBFpYyFAm/1BvECN8dx2M6oXZxAYCF0Ju5gFRGoyQP1TYAnAeey6mGFFiL3JnVxbTYEbgSeRvGNFZ2Tw1MkaSI2UWmSRsRzv8ATAmczgpENqBpL8zEToJNzAExyWO3FgYtFu6QlGbrKaDKyU0dqyQXMKqwbCRpFxG3p2s26Qj5g6/CphTTCakKuSRIKs2hjMmYY7i3fCzreXao65hyvgIwLy51EARKxMlp02mStgIk6XpHgFGrB6hVVMTUhIW06Q8RBnYbjGibrHflnUJc5SFJTTWlEggljvO8kmSG7kxv6YG6DWCJUVkRHRNLlyQCinyC5OsQYI2MzJBuxzPU6TMwV9R3RDJJ2BJ7Lq5JFiPfAH9rYuFQhdkBKk6NjqCjnn35x2NuqZwTlqgWiV1KwLnWKdQkibnUNI0AG+5nbm4uQq5j+0RQqU/KBrDhUpCQJ1EHVETAEtdvXE6nTHesja1so0qSgJGmACDIIOkRM7kjk4RZnNUta+IGRZEstzAXSRbuACdsXUU7OZvUydAgErJO5BsfaWBj3GOx82YDgUmH8XjRPrBMie2Owv4T/qGN5lOrtlagLlaSITJqqSjoVvGiXU+Zd19ATtjzOf8ADtcw9R3qhdXmpqjEmG2nxFnfe3IHGNH1zNihSorTYCKg5lygBLSWJYydO1zttOMxmPipxWVhl2ZKjgAVDpJYwIgkBYI0gkxb1OPUyenR0fUC534TzK0x8zD/AAQ1lkCFneDa0+2F5ztZNM6RbeILTbbabcRucfSOoZqrRpGqdRpmn5k8h0ngEgnf5ZJ07SROMH13q+WrECigQAgtIIYwCCDNlJMTH3MwBOdRfhk5KhDUzw1jVcAk7R7TGHeWcDS03mQouP2+u+Mlns+AxKjczET7XIucFdLrtVkAKkfq087wYHpf6Y83Lj5K2L0OOq9UVWnzN38xt2+nH+9vC4IUO/FrdwIOr+cd8JaOWZ3ZWCrqnzgSrRzvttc+uHWSyVEhQWJ0gKWJ9RBuTvxFoscDjCCRwJlc01WqtMMAoMLBiIJNiNj6yMaPLpBljIAJClALgbx+f54BUUqQUMikhuAOAN2m3G2972nBiBoLONJYjykcAmSJ4iT++J5VfQ1DM1zcidUSZi0/U+2I11ZCgaxaGg8+lrzi6jmAskNchY3gRYgf1wIxac2xAeIDCNu3No32j1xgk2npHJBuTpACagAPJtB2G3H++2Or5umB5VFS99SxbaAOR2uRb0t5llBuRIi3+2/1jnAVfJ1Fuo0kmD/jHAJIF52J9PWRFJvfY4rqs6htBhdX6SfLLG1jB80yLC0DAueLI/mpObzvse8iL/b95bJVDsCUZTYPKqRbabgGbmeYjcWCzdTxCS0GLKrFtMWGysIYdryI9Mao97A0EZPqdwCSCykAgyh5i1pi+1+4FjfR6uASkATqh4N/KDEAABomTH6cZ3MO1MMhJNwAqz5T5WEEyQwaASBuLzK4nRzTik2tTrVhqUghjsxIsN/rYG52w6xLwcmVNnmp1AmlkptPm1ahJJJltZkyZiROxGwwR1HK1Kr0cvQmo3m1ioRoItJMQSLsSCYAjvhP1DOCoAwtTZoLHubz5Ruu4O+Ll+K6lKChKi6NUNy2yyZvIFr8id8W4S7S2E0fTel01DsB8jkSpUbETBjUBN7km32VZzKDNVwiAIoIKuwnxLGQ0rFgNiDBA3viun1dayBTcswbWpIWDIjaQbbbWxd8Nmu1QUmOkLql/L8oE6RqIBMkEH1U8DHQhLk2HigXw6lSq7K5Chyod5CzPBvGmeN5uYk4W9doBEVhUFRNjpYDUdN4WZVR8tySSrWtf6FmaQNIF7kiZOlotcBSRKnmCZnnc5frXQ0qCDmYRSGUEC5gKd41CQsEG3+K2GjNXsFGbWnko8ypPPmbfn/5R+wx7gsdIygs1UTzd9+dhGPMVte7BxR2fzj1kerVYvUU09Jb9M6gYGw2Gwww+Fs49eo1OsQ6ikjQyjfXpkmJNu+1++Ox2N/kK6ZrOv5cHLoWLvqRyQ9RmWUZCpCsxURxAx8+zKCFPLKZ9b47HYnm+UkxG43JAJHp7YcdLaIAsCrfyx2OxlyfKcHZIzJN4Y7j1GDKC+WefEAnn748x2M8xhl4Ks9IsAfMP2J/cD7YedJYvAa9z72mL749x2MOVvihl2XUVGpLfNvN58x74hXphdgBAkfXf6X2x2Oxmk3YV0OaeQp2Om+qdz77TH0xatFaiKXUNebj2x2Ox1u0MZbqKAqsgebVNhPHPG527nGa6sxWsqgnSKbECedvwNu2Ox2N+Ht/3EZ71okIpBIIUEXwv6i8EARBYqRAuN/vJN97nvjsdjTD+TvJ70ykGOZpsJRa1PSO0lh+wGPenURVTPVKg1MrUYP/AHFgbbGQBvjsdiy+Z/kF/f7mnyKghFgQSwIjcSRGNF0/I0yhOgSTfsbncbc49x2M0e2MxT1QlfGYEydZ3PtbtsNtowl61mnNOuhY6VAgdrFt9yZAucdjsUid5MvT6jUAADCAIHlH+WOx2OxoOp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0" descr="data:image/jpeg;base64,/9j/4AAQSkZJRgABAQAAAQABAAD/2wCEAAkGBxQTEhUUExQWFhUXGCEbGBgYGCIgGhgiIRscGiEdIR4fHSggHx0nHiAeITEiJSkrLi4uHyAzODMsNygtLisBCgoKDg0OGxAQGywkICYvLCwsNCwsLCwsLCwsLCwsLCwsLCwsLCwsLCwsLCwsLCwsLCwsLCwsLCwsLCwsLCwsLP/AABEIAQMAwgMBIgACEQEDEQH/xAAbAAACAwEBAQAAAAAAAAAAAAAEBQIDBgABB//EAD4QAAIBAgUCBAUCAwYGAgMAAAECEQMhAAQSMUEFURMiYXEGMoGRoUKxUsHwFCNi0eHxBxUzcoKSQ9IkU7L/xAAaAQADAQEBAQAAAAAAAAAAAAABAgMEAAUG/8QALhEAAgICAgECBAUEAwAAAAAAAAECEQMhEjFBIlEEMmHwE3GRodFSgbHhFCNC/9oADAMBAAIRAxEAPwD57Hlkfb+eDeldSNIykAj/AGP1i2AK3lMYGoXa22NLipKmY7Nhmut6lUINAgkySdRPf9oOHXQS6sulxe7aoMXMCOLHfvHbCX4WpL8zqHJIUD+Efq9Li3f74bNV0Hy+UTwI07b4SGCKGQ66lSJL1Kiwd51AgwReAbARtFhhJmapC6R2mY9Bbn3xJ3ZSA51ybSNpAMkkcgRhLWovT1VAwKHUAuqfmBmLRb19MMnQ0hrTYiDchdMkASPuY3G/+2Ca+X1liSCrhWUgbXtexvbjj1worVKm9EyGUNGoBgLzN7R25kRNpO6ctMUfLVmoSCVAtERv6HjDSlYsRDnsxBYT/hI4gfTggb4n8NUVh6jXOyxvxt674X9VdlqMRHbb3n/fDfolF1TzeWSIPeTESPrb0w35gDc7lvECyx0rdYi3c7Xv2wLmcuK3h02MuGgnaZ3AvN8N8u9UudDxpUg2BJ3545/OI5jLo0X3ViY+a3JM8/jC9DmQzGUIqQo1E2gfNqjb+ftjW5PJr4KUwR4hgsBt6e5t++Emj+91IQdPzSb3tO0k7nDBwzVCQL2C3hpjYAbdsM0LZZ1Wis6RBROb3g7xuCRe3bE8lV1KFaJEaeJG4B+vedz6YFFTRCtJEAQbkDf72/fbF+TqwSyjUd+0gKJC8kiSfrbAktDJ7Ba2VKgkg+WVPYRF/Wxn1x5klUVKYAIlW1HhpWLfUH74h1zMzpo6iGeDpBunNxbe2/OGmXywQZYf99u+5H7YCbathaV6PDR8RkaNKBQzFiZZgYVQYG3pzI4w068aQWmthTprsP1Fh3342njbC/qNd1gBRBQgBrbWmRx80mfaMAMrNT1loUECeGPAAN4km54At2RsdEviHN6gUEBGAOg7nyxJt3AI9sT6XNLLPUCqzVX8oKyNCCAYFgNerf8Ah43wBWo3qMxI8gi+5JZB9NRBw4WsqeGqgsdCj0AgN+GJ9bn1wmSahDYq2ymqbKaovDaoEaoBJtteIHFxi/pHSCxZBShKaa3LD9XkWLG86i0E303thn0zpHgu+YZtTINKoSCglVMtyTJi4B9MWZL4icZijTsqFSGKxcnVc2teYHoMZoKtvyXSrsEfPUASPC2MXeD9Ro3x2DcxkKWttVFdUmZ1zM32Mfa2Ow3KI9M+T52psSL7Y8y9MgW55wb1hVD6kIKt5o7H2wEtQkWED+r41XowNGm+GlY3gwAY+xkk8TP4+zVxKzqBEwdPIvwNsB/DWXFJVdvMNOplMQwOqwB+u/vhnmUs1tMkFReRcWmO38vo/Kh0imlXDSCSP8W8wCBz3tgaW0lWAIix3E6tU3tvf6mfUinSCsDqBVrDbUpk+neR6xi2ohKSILeh41hdu8zifJeCnF+SOVJUqWZUZUBhQYa2kW/7ZH0x2YOnSyiSxK2gapYQxm1xPP3xBiDrOrS3lBJNiLiePt/tgbOpUKlpC6YlrRaSJAnHKQrjQHmMidTsymzdosIv9/UYb5dZ3sDJ1RsBc+saZPuBgXMUXKFnudEQe4H23E3nnC7p+cf/AKLEqTYmJi0Ha8aZ5vhpT4qxPI5y+YIOhjDBgFAF2DDXa+4E29MUjNqS7AEMFKQe8mbe35xagFKCaniFRJEEQY4kzqtgPLZZtEkTALMZ43JJHN/fHY8kZq10dRDL6pJZYvpkrtHeB6xOHWSyqKVI1HwwxeBbcjaxUwRuCNr9xfh5ta1GcwG8w4lSVaO2w+2+C81mkFM6/IP01CBqmNogyIO4474M5+ENGIF1hg1UKkrNM3gQY0wSd+T9vfC3p+YIIplQGm1rgi0zwCedreuCKuYqVlIXVZ9JP6iVGqZ4EHjEcvk9DBgn6WUu5+Ygna86bA+u3bAUXWzmwfKZItUeoxmoYCj0AKr+wH55xqKq2yotI9efDYk/nGe6PUUVi1UsQB8wEBTEyBfuo+vphnXzZ1Uwo2S32K/sMdL/AAdEL6v1FajLTIDIp0lgJmIAQf4Qd43NsLOtJ4inSRppgWAiLgT3vP4xb1LK+Flrm5YA2vBn3uYN/fCHqLNRUqGIDoLEzqMgz6d4B7YSMfI0peBj1VjVrClRgwkO1tI0nV9tUe8Yb5LIwhCkauWIFzMgQd5jjCzoCN4NHYB1v3JJJtef88aHonTqqqTUDahVA2vBEzvzFoEG98Y5ZJZJtdJfuxoJdhLZIUkqhz+sbGYYR67KCykcW7HGZouq15bzBTqPHmkn9z+cbyp8Nq7LULDUS4U3MLaFVduJJjc4wvUOmNSr1tcHS24MjeRMj2tg3uy760bZs7Qc6j4stc/W+OwnSsiAIXUFfLBRJEWx2J8MgOb+0fNc70o6iENzsrb3vbuI9ZxDK9MJKlhAMwJuYMe2+NN0qXYMTp5MCdIt6wN8TqU1ZtKNcFip02KiWvMHf0/ljbOTSIwgm7CMtTNlIBULAiQZAtuO5P44xd4JYGBAMRIkybAAC0nVP0nEqwOkMXglTsYAtt334M4tPUBUanTALEfMSCCQoBMADgepxOOTkisocWADppUJUAuCRYnzGe1+Z94wRVyLvoZCACAsHi5bgx6RHJw3dlqIPCfzINSLYBipkgzYEmRHZhwcJaFQsq1JAC6NQgjVLOQSBtALREXx0XewSJPlzTBeQR5bAQJvz/Lm+98DJRYa5USWgwd7fYibf748q0vMVAMMbLqj9RYW/hCyJ949POu1lXQEHzwxvMESY9wCO4+pxSL2JLoc57ptQIW8ugwEAAta5MG/1jGN6plyKpEED+IG+2384xps11BHXSGGmGUrJsTvY3BueOxvhPVIKnylSTtMEbC3pv8Af2xZkRRWpuiiSdANz239b9uN8arpGaBolViQ6gBhc+a1hMc/nC2jRNVCpUBBLMBeYGmfcH9sW9KyZEVGbRcAC8kTOqARBPFz7YhOSg/oFJmsHSwgSboVURNoAACkcmPp7RhO+RpNVqh3bULwQbAggf4fltIM/fBr9SUgKTJsBJv9Rzx+2K826qaisQ0gatV7RGwEfv79llnhGhmgzwKSIusopJna9wd+9rYq6r06k1MqrqrFfKQRaP5Sb/bGf/twquRq1xEHvA9uLjBaVwDLrYDc7C8m0es4vGpRtMTlugRulFBVZXDAKVkCJut4uCIwd8OZtIfWZqgKIjzRA3/8iftgfJZshHbYcifm7AjtO4xLNUUmjWMISoMDf9IAjm32wZ+wY+5Hrmt1LubeIAguBF4595wG+T/tVeKahqaWLR5dNz+xifTBXU/OwGovDAwJt3Ed5t2MemNGvSxTOlKaKaclnkk+Y6bwZtGwge18JKXppdjKNsW5jIIEpqFDmRA2EAT5Sd/KJF9r840dWiSGZZILGQLxpQNvxOphExYX75zP5mmdI8YagdHk4gQBfVG39c6Do+eCLpcBvEUmmwkxHlIY8n1AgwN8Z+KiisUEZHqiI2h2msQYMDZmg3NgB6b3xnOq0fCqVSxWoGadcXMebSLxA5tfDfPZBaCvrpooKQikSxIaAdQ9JJPoPXGI6t/drUCsxNSAfTeSO1h7Wxz7tD/Qpq9bDMWIpkkyZAmT39cdhJpQ/wDxOf8AyH+WOw9R9ifKXuaug7yVAJGkxB2HPtxggUQF8QKyhrEEzEG+23PffFPwgHemQXYmzA2K+ZdxF4jHgVkJCqQt9JN9VyLEgc34tiWSbbaNGOCST8kepUTpXgST5W3/AE789pHb0OBkuwi2kETaYIi/+ZmcU5h4AIJ0g3HafzvBj+gx6Yi1HOkSVUMVH6gN/v6+uKQriTyW5lGeqhSUAgWPa5sYt2Ati538oZmvo0kxYNI0m0EWnfnV3xZSyhYVGaNRZSknzEk7xv2+kY7LINbqUiZhSYLkHTpv6/f1wyonsoNYoukjUsmNRniLfqUzBi2/qRgXP5UaTWdgzuNQsYUCJAvHP2AwQaZABG03O0G7eYe8+0DAOcF6aCNIjzcnnjsf3OHi0mBptFq9P06XJJDiVYccEG9iOfrvgzqOW8Ommk2eG41TEH6TwN7+5bdPo+UAizbT2Nt42GAvihtD01W6yPKBMEbfj9vbBvaQtabPfh/LApXaqWFIADVG0NquZkDa474oXJ1mqA0nDRBYMbwLAyov2g9+cPej5Nv7NWVhJcTBPoCLbTzcYX9FrGXUsE8ukiJgGbxtItYyIxnyybbRWEE47M71HNMKh8UEqrA+UmRfe0Ha42/li/N1P7Svk8h0EyRJMRCgC/8AlHOGfxn0YsVKAWVIOxqApG48rEkFjHLcTdZ0emixYoFBUtyDaTJBuYiLWM84lkSjFSiRkmnTFWWzJy7iSVMEhlaZtHYRz+cOv+YeKoVvnAO4JEEb+pF97YHrZKnUpuoLkwfM2mEI/wDEEzYW9PbF+TypoUTLBwQSAsmViSZA8smMGGePb7FohWkEbBSJ0j0J37H+r4nm6HjUkJPmhoMwZ4gjnBVSvT0DUqFVpjzgGZNoP1m3riiiHCKi6tBBJOjzWIsb+/aOex2uWtBSC/h3LBHVyx8PWvlYzpE3O1iR64cdTqioSqGq0lY1fKp8QC8QLKfyd+FeXqg0BWEeGH3E7E6eYHHobkDe+uo008JzQDFmp/OIkiBOngH5bmY1W3xnimpNsqloz3xBQValOk3hsxJJCpBTzGB2Bg+++1sO8gKdVqRpfKrC/cjQSPYAauxseJwKehKVqeJqUxAduZUagL+/2HfBGU6ilPLVWDEL5iGNioChWInYxCg29uMJJttorpJCnr/WxWzTmp/0kbw6drGN2+s882woz1MMzaTKiVIj9VhE72BIt3wL1Cq72CiTsoPl/bubmODhzTr6kgrpCgW3MmQN7esYZtRQgl/siD5npA8gxIPbbHYY1Oi0pM6SZvLX+vrjsR5w92CmXf8AD/p5Six1wrR5QJ5sQe8t7YNz1PxGMaWVG1s1xJjRYGyjv3P5o+E6yojoCIBBA5Nh2PcXM7xxi2lnZch10SCGLiCbSYHYG3JtjsnzM1Y/lRnavTSyPDTLe99r39QMO/hNkLsQFDqACDbUpDAwNpgjY4EpMrIniVNIUgi+nXxG42Md8N8tSCqWBRXUKQTyNjPofxz6BSYWgXK0dBbUk6ZOw/iIuJuLTvwe+FOVzzKbgFzckSNJY6+9oGwB9e+CeoZh2rNG5CqQIiRImfqfzfuH1+iiZfxWY6lgJEXIHym3axE4061fky0+/YvqBBTqAsYEkTcwSAWI2kSBI/xHAnUcvpNONUAgAEjt6WBtxbBHw7lRmKbVoYUyCnm3IO83t6el8d1SpqKswJIIBB4gEGx5uP35wVXKkc747NLQo6qCRBafpcg/UbnC/IZXxczqYEinYWtIMfT0+mK8jm2WmEEHSY0/4gYWe4Nj98NsmroQq82mY7zPaTf6jHTfFnRVoq63X8IimoBd7meF9SN5NotOAKdBEDNIJeAWIi47D1OD6OTLZgmpYAedjcLfj+rfjFGcoqahC2GwBER5TEzziN2Vqhn8MurqysQRuREyLW9bg/cYA6r0ZFqiGBRDqCgDVMAAW3IPJvivp9RqLgjb5Wt5tNrAcxG/I9cE/EFHUjPSaWKiR62LAEbaQdyAdsTyxlLURZr0me6j1BkbStI6o8ogkwLT2m9u04XV+sVFYhh4ZKiNSmSR2gQYvtax74Jp0dDE1KdR3podTAkagSLwova2w43kYEy3T6ubYAIxUd4kxFhbyi4lsLHCo9ozOyzNOi0wt28xbsTNyCOZP2nB3TCrJUC+RCSC5sTESO97/wBHGl+HvgSgKQfMKHkNUgMwAEQJMg3t2FvXD9/hvLf2ZZy1ACCxJQNFi1iwN/X0xoi5KHGxlBmd6L06jmaBSpLUkY6FQxIVfrNyRFiN+MataFOhShQBTVCIMk2DGBz9bm+EOTyoprUZFKqzapi0awSYiOT2iTh2c6PCB0kalEeUEySNMiRvMxPPridUqLxVIR1qwoZK9MtU1uDAE6i0bz2O/AU9hjI9UrjSaZBNRgCRq8otKqFm0AaifXGmz+Y05YeIx1SzVI2+Y22lmZvv2EwVdHLlKBdlU1HWWI+YEsJ3vJ/yHGLQiLJiqn0pkXXq1STJ47QPSZ27fY1VVUAPN9rSJ9b/ALYpyNQsZaQUMKIgDiBA+t+2PKg1v5DCqP8A28pHob3jbYcHEsq3SQqPBl0a/nveyW+kHbHYXHNnlmnnyjf7Y7GX8L6HBXSMyTWSVZTJECzHiL7e52thhmx5m8KzxGloYEwTBI2Jt2mfrgbJUFOYrU2WWUxTJMAzBkG9thscPPAWksga2pyYQSdjaIvv24xpyS9Zpxr0IR1PDr0mpVFJcJElYm4IYXMAEECexmJuw6KqVBMEPTYLUtYgkEETa6m4HqMJM/nkzhmnSIZZAJAVbEAqVBmQbW9MD1PiAZSq1HQx1hSJgLEWvM/cW/GOSfQW12MaQUMqx8s2XdhdhAne0z6AeuPOudMDBmb5Ka2VjtYTA2sDHFxzF6cpn1rv/aCi01AiWbYmVMbCNx38vvEerV2fyU/OAssY0jccTvqj77GMVl2iCWmVdFIpCmjVKtMVBKhXITULEFZi42n2wT/aJr0xqPzTqaPMfLJHER3HfALUyKIeoiyjDQANQBhQS08fzx5kRK1HCxBhJWP0+YjsDKDuSScPFeuxZP00bSlSUVdcQuszbe0zN4nb3HrhpnAdJdY0kbbkXJ/mOfT0wm1GortASCItG3E87b+uJDPvTJZ3bRGlixMbzsbRv9cLLYY6I6oc/NJ3gnT9QI+hwLSyjLUIdwTYgXm87z6f1bDClnCabE7bkAea9oPtb2jnEM3XpsZv6kTM8lp3524/CVSHu2AZnMeUsA3l7faNsXfCXVBrdqpJWCBIvNrcjYG8++KMzRDadDTqMWJnY79tjthblqwEopKk2IkmBImPU6v3xSMPSTnLZpunZU5rMuSr6KirMxEwB2g2i0bCeMbej0CnRy70xbxCJYXJAgxxAgEfWcZ7o3UG1gbAkKoiNzc+++NZ1Wt56aDaT/8AzgNHeTxMlIiDBQKB7/6YF+JnWjkKrMYC0zMesAx6kEj64cZh9NMnYmwxmv8AiJUAyoT+IqNp2vEc3jChQqy6F8uHPl8jErvdlVRcjiT++GWZqolJiSRqvM/mDEWM8QL2tjNdI6pVNOXQLT0goVP6Ynbcknn9W9rFg+qZ+pUkIygslwzQANQAvMe4jcDkYWm2HlSFOcNSvVSm1QaNwNPCkQzE9z+STfDHqOZafBR9FjJBvImB/O3fuMC9Jzimuimda0pdZvexM8iBuO2A6lBsxmWpDVYk1G/wgkRI2kyBzvi6pLRIOCjw2YuAgBbX/DJsIi5Ii3r3OEmWYVqhLHyE6tJsWPBI7TYfyw065XVyKAOpl7GEXYDyr8xHcnvI715XLAC4m3zFf8ht9f3xHNLjDuglbUDJ8x/9v9cdia5X0+5b/PHY8znD3Goq+Ks2MvmaZVpDIULTIJA/iAAIKspth/0BYpamJDOAEAm8LII5v2Ix3WOgJWyopEGVfVTYDYm5gCRI5Wb3id8Zro5qoIvKyrjsQJkT3sfqMeplhaHxTp0xjQqmpmaYAgOpY7+bsd/YwMK/jrKmpWVysvT8jaYvudvbg/nGlylTypqWSuoCN4JQATM7H7D7pfiKk1RHizN5jHuDsAT8oOFT6aGa7TA+l5QOmWpkroJkgXv5VEyLXkx64aPSpBal9Ji/mvOoGIFyCf2+mAumuVCJpKsN3eGUjeVAIggADke0YIzGQD2Df3hIKM2xG8ehiTfeRgp7A1SBqucFNRIJhxE8SCDJmIgcz34nEqc6mlj8oi/9Wnj2wNVRW0JJLAgmFtAEmT6fzP1sUHxIiZYDjkrafqYn3xphHdkJPVGxfLAq5DeVo5v8vH8/XGW6wlWmF1OXVj8pEmIEX3/HfGppMG2SwUA6dieTcDGd+IawqVo82lAqmIsZif5H1GJLcijpILzx0JTambsAVgyVkDfjn/bBPT40ebUSSQTI/n+xjAiZcuECqNKwpO1rz/sPrhn1lh4JFNxTmxk2a3FpPvz64CVnXQqRtLHzrGqI4tH2532xS2haq6CATJMRMb29JA2wsTNT5ZFuebCcFdPALhrWNz6dttrHF+JFyNj06ofFUkfKNVt55/Jw96bnC9a+yr+S39fjGW6PmA/iODsxAHJET+cFZPOlawjab/g46UbR0Xs3nXG8tJe7jCj49pMy01XTJtLfKPlufTDrNMjaGJkjYTAHc3PGMJ8X/EHjvpAmgtgDtUbi4+jeg3gsMZ6vRWxNn8x5Cpqu3OqANZANzpGmI20gW2gRhblnDVFqsuoKragIAEAQT9SBEn8YrzwLK51FHYxMCxsNto37WGOyWUD0aqNUKLIXWF81ud4JuNrYo40tE7tkqdYPWLEBS1MhACYswsLGTpBN+cMjnfCppl6YAq1GHisN0k9+82Uc72vhfk8mv9pRaQIXVCyxJ2DEzfgG+07cYMqOGdGMHS0nTeTwQZIt3ubx7rKairkNTF3TMqUqOWGrSSOw33t/V8G1qZsVImb8RviI0yLm8mDxf23J3nFlCh4pCiAAbyTb0AA24x5PxWd5HfhDpJAZrVBa5jmd/wA49w0OriY+v82B+4x2MfP6IOg/otdloDxGLNsSFMDUzGATcwAIOx9Zxnuu5CorU3I00iRrIiQSRexmYAsfTeTg5KdZWpBz4Y0kPKzuFFjEqVY+0E7Xxd1CiFUKGPn7mx0cLOw0gn6euPpGrRNOmE9PbVADydI0mI2uDHt9bHGa6/XmuoJ0hjDQsyDquT7m1wbgbG7ToWcKZhgfldNS/wDcIP5UfvgLrya6iCDqbsbG8D8rHpf1xDi0zRyvYt+KKNXTSei8HcAfrBggWPBkYn8O9WFWg2saWuHgWBAsYiYiPzucMOsMppLpiaRA+a54tJB3B274z3VaporUUjStQ6lIiCfWPbAh1QZ+41+H6b1XrVAxOkQoF5JBJFpt2/1nF7p/+SAuxvtawPcbT+cVf8NsxFKoH2MspttpA/fb64Z0OpUFhmLPUO50iLkCSZngE/XGhXbozOqRf1fqJo0mdWJJ2Hcwf574U9L6Ya1ZAokhQXbcAkg/+0/vODPinLB1Wpq8qsNhO5MmN59fTjDD4aqJQpk6wCSSkwCYgSAe9j746NUFjOoPDRtF/CQ2uLjaSd79ucZnqdeo9MVHUCN+LmRFzYxe22oe2NF0kM61WqB4LBjqII4b37dpm2+AfizO03prTDKrqZcG5BgNAaw+1v2wYxrYsmZihkD8yrOozYQvEm4ubHBmSy+k1FjUyqGN/WAD+8Yoz4Xw9KuQ5jYk3kTN4A9OYP1l01/DWC0szEseSIiCZvu33xX8SKdWSNN0+AusIBIUAAQL+nsPzimjUJqCT+rntH+oxbRryipAnn6LOIU2AcliAFAJPA2k/vh5dARf1jOs1XQG1eIwVB+kwJIMfpi59J3wp6t1Wm9ekqHUlMKsgWY/MzX7nn0wDnepKVcU2/6o0UyD8gLHX/7RHP6tsQqdO0UlYFR5iBexAmwP4+mMyVMt4KOs5wMxuSTUPl4M+VR9u28/Z++TpqqqflpkKBteNRMgTud+TfvgDK9ODVqRe/hzUYMbAmSs27CeIjjBPU80oploAWbC8kRaABERfji3YzlxQEUZKsy6yH0kvHyiU1BQQpJsYAE3gaudrsnkwiAr2BJgDUSJMGf59sBf8qhkQGfLreWEBmAbfmJj1thtSy7IgDBpHpJF9juBabkY8/4ppRtsomB0RGoudIk6beW/vGDMk1JUuZk2OwkraBPpaf5YqpKzWgyO9gR37D998FPlSgkhdRvN55AiwgDiceVllFqrCRbq6AxpYxzA/wDrjseALy5+pv8Avj3EOC9mdaG/Vc2GTSyk+Wb/ACmCZVt+xETcTwMZbrdZl/uqVKFpEaJggAowYKN4CGQeNjFxhzmuq6dVJdLU6qakcN2W+3+IAC9ww7XCzmc8YeIFBDKT4RZTIVgt2BsCTqHbUJibfWSJCWhWDorU51UoMERA49x62F8Pa+dFQK6yCyGF7sUIANxyP6thV1BBTqVCJUeH9VaAzUzAMgWg7X3teqidQUgCR5rbSeQ07AmffEpotCRFcxVZHqOgVzUCstzMKQT6AjnCv4pyLlV1Sq3vq7C3O/G22NLQ0JDvqdWBDKrHfYEjdfKSpi0Djlb1jMjMU2UUSiUwT4jW1WjyqDIEmZPE8YXt2M+qFvwhnYoNNyAKaACCNybg3P0vI7Rh3maihCzKGqU2KkFAoYSSD9NzG18LK4ppS8iw6qNKzbe4+pPM7TfBPTirVPEcMFDAsYkSWExH7+v0xpS7INj7I5YOG0gtTY72/u9jBFgBN9rfXAdKgTXqeISgQgtbYCD9Jn2++HNPJ6aTVUQNSIupBBUAkkqI7x6HSDzjMdLzBk7EEXm2sAWEWkGx34wvGrYeV0i+p1ItqAlFZmMLv2lj/EQJ+rb4ErU58pkk3JO8zffef6GJ5fptQM1rEkwBtdrC9j9OMFlIMx5QGJ4A3Nz64aWoiMQZ2maUkEEknY8eont+++LuhHxT5o+UkxwYJHpwPvijqGd1sQgEE3HJPfn14wVk3y+XBV6ja2nzMhAkyOAbDeZ4F74x4rbtoFWPMh1amdRVSwQxsTwI9D3JMD3xwzSVSArH5y7kr8150z9Sdt4wFWzA0jS0mLHUJj2EGe0EzycEdHqslXVpOl1I80lAZDahf5oHpz7417SoKWxdmKRRmNwWPba3pzhZQqVGqpQJnxHAEb7332MSfp6Yf/FFKov9+x3JkEgTN7czHb1wJ8B0Gas+bqz5AUQTaSO52ge2+4xNyUVyY79kaI9OWmjAKQrEKSoJLtH6jGw3xT1phVFKmo0EbqRaF/VMC0W/2wxrVw1JU0wtMzq2mZJMb/nGa6rnNYOgHUDc3BAAK6FF7G4O8zviM8sZROoZdPzFNtJKySJkqDECd9t4Hv8AXBRdnCmx1HnYT6ne/wCdsLKddgAi01SNwN1MAgEMLm/8X74ZVsvq0qDK3mZMWEzccjaMeRl+v8jJhC0SCp1cTJAg9xsMD5uu7EBIYHy3Ox/8b8QfpidZNKwWkcsZLc7G8T6euF3S+pgF1uDBCm8gW3mBA9u3rOWMb32FjJel1IFo9PEFvxjsVU80qgDwmMCJDU4PqJTbHYf1+/3+op5k+ieKo8WpUUahpprYQskK0D+KSYNu+5xdR6ItEMtEeHOh1BiG8wO5BgEAWPMH0xHqDVVFL+8GXuNTLphdr6nlbRBHrxgWnmrUkU1D5tRdhZlSUVflGkMxXvAWBaCfp7Qj0yHWnGnUJamSxJF7hgsQR6+8/XCPOZpldYWBIELtBMlh/MQPtjRdQphvkYalXVUSIILKxkQbypY27CNzjIGoQxDXmJYX7XEd8JIaJpnoKWVlO58y7D1Mi/0/I5VVNJYonhgFjJUkS25BEbTsPfFXUuohaSeYsrG5A3/M98AfDlMOtSBs9zY77esR+ScLjQ82X1ElwpuZg2sTI2OxF7HBK5KrSWoXGqksm2xmDEzIuN9yD3jFmV1KQ1QKgMhZMgxJsbxaDfvgzMZ0IuhUUuRDVOwIvA7x9PewxqRAedNz1GplajltBpSGBN3VhIGoRJO30OE1Wlp0BQbjVqXta47SIj72jFlXKClRQKCSzAONQjYEEegEGDOGGfzRI+cBEgCANW1j3j68Yy58qin7jIUUs4dQmQp4m4v9598WZ7OOJGolWnsCLWt/L/KweYzUefVYAySomRx7xz/pgB8xJFlMG533H5tjNydJeDgqr0xFpVK5A1atIVRO6nSBBMxpJa07+pwqWiCumo6onEwRYixm+xEHy4c13aoC1Ir4mlRBG1/MYUSCLA2kn64z1BytUE0ywMyxSNOwlQfX73xqj0Ghp0rpoI1w3cAsNR3OrSxEehif5sejE038XSVZgZDmGA4tff3uD63XrlRUUP4jkAajTLFZuBEexBBAWLixw06iV0a1CrI1aWJJt3m45+t7nEs2SUVoelWgjrOZWqo1C8yQOTwY9/8APtDf4WWjTQhiJJlgAbAg6iTuOBYg2OMT4hLsWYrciIiPoZN5H2PpjTZSgNhcaQCYAuLcmbdr4yyzTxq3sVdi/qGfqamTLlWRjY2XTsIEkTzYHYjBHS+mmmuqoV1H/CZAP6ZLDg2jnvi+plAb0wdSkHYC8g3ttHt+TgldSqFIZidzMxxEG9h3xmy5nJUH8yCV1VLEWk2G5nfYTMenbFXjwv8AEWBkEzzB9t+5j05or6Wdoue7AgmNrXPe5GGeUoBhARSY3jYj6yPfEJuMVbCtlf8Ay8aTIA9JBvvbaPYnFH9hpap8PaJYyYE3gIdzeN+cHZ6odIVVWTxwBxa3vH+WB6gCUwBAOrVUMMQL3gDfYDcE7TG8scm9t0cy8JS/goj0NNpHvN5x2A2UTekxPJ8RhP0DgD6AD0GOxf0e51ou6iaVNabllKMikgncxp2EwGk3ABBHJM4W9aqHUKRTdDUB1wQqiIBMSREPptA9AcR6FlmaiahDMAQlREYQZjS3mB8vmE8+uJ9cpVKlOnQDqx1ayDIGgK1xeCSBBW0xMXGPetisH6bnmzNUwviSNPiKDqQCX8urzRLQCTwwiIwN8TdLeqQtFT5RMgE8RB5Bt+MaX4ZyaIHKKAVJ0hZG4um1zqW2GfV8k9RGKMqQfO9/lCyTa87RttgtOjls+YolVqC5c02Lq0iORBF77SQeAYw06N0Vsug8QFS51EsIAP8ADEGYtcR+BjRdNyeUp1ta1XUldNxCnYiTuPwLm+NZVydLVJUNbc33vMHy/jbBiq7Oe+jCdd6QatNTysGxF/LGkgGedxY+5wu6dlyNQAIbYH9SnmZ5x9LWjTn/AKaz/wBgBFrnabd/X64xnW+sUFzGilRRgLF1eBJuf03j05/D86ToVxLDVlNLwABIm99vrO8R98AdTqo7BgNKBYi5b2gRF5NrQD7YlmqoJsIpE6dXKk7WBMb/AJwrz3TqgkagTcyCo1QAYHM8AWn7485OU3bRzBK6pSc6SSCfKjWA8oMtN4JBAngTfFTa3cOlElIGq0KOAeJtIgWt74ZdD6Ea39/mGFNEBhVgluwZvlAjmb4beIKQHhieRquAL8CJGNUcN7YGxBl83qJRWIhb3G/MQNvT1xVXpSkEkEMbjcSd5Bnj+r4ISkJJICsDAjcjkQQZGK844VRpG36QPXeeRi6qKoVjDI9PIp01es2oONLtsAZ8t/mBnYem2OzDL4lQU4BJOxUwO5i99/6jCvKE1hDeINwI2WTw0wWttvhh0zIeGCAVRRuzRMEXkGSokCwsb4wfEzVUV+gLl6TO0yWfV5ibbb7nYgR/tjW5WlV8MFtKAKFUAySSN7EyJOxwvyNPgASYkckWHEyMaChliwYs4NwPLMkg2mbCLcd++PPy5/DR0UCLRedIAkLd4AFxPy/pExFzt64jRyipB1l0uXIM/U24j12nbY2pWkhNZSASY2a2x5g9hF+0YUdRzbKdQkLJDRNwQJbsVBPGwxKDlLQ+izM5Ir/0yNe7TIEczcm9/cnF1LqSUhocy++0zyN4iB6G89sedOoDX4lR1JmQIGsi9zzE9xeN8UdW62KdcaadOTB1bsGII1RHBtPthZLm+NWciVXq1NNCQDrkSW23ieQDP6bffAb5sozXhSDM2AJH22j37nA+YyDZh2NSsrE2Bp2cc2BELpkRckem2CdDFRpW4EASGJgAE+5G0nbi2Dwgvz8iNg9T4jqgkBoAMAeI+30tjsXoKsCzbf8A6z/98dhvT9P1BbJfC9daNBVdbampv3UcKxmCCIAa3PpilPESsy1FJUqq0mAmQHlSSQSrabHmRPpijo3XwlMNVkKweVX5gZAB2J9uDJ7Xnl80XRlcee+i/lg6eJvJFvf1x7wQvp/Ump6suRR0go2pyYiQVglgB8s8X5vePX+vhiyozaBAbSxioReQpYgL2239sQzPRqVcTltSEqQy2YOQouRErN4IJ9gb4xmaNUMwJJCmTaIMwQD/AC3+2HTAxnU6mDNhE24I97wTj6D8AdSD0KiGqP7tibxZYn5jwIJttJnHytckdJINwCwvv6Hf7+uDOjVmuXte43EXHG1rz9MGTOiaX4q+JTWmll5WjMahI1/4iYsvZedz2CXJZYaixNwZBnnv9f5YlnE0wo2J8v1vHYn0wYmQ0rqqA6ok9gNhsdz94nEcrSiB35OpUyq3go+4aDPtIsLkc4l0fMaK3mRpQHQzqdTcqgY2mD7nibz66iqxZyCiISWE6BCm5vIAJBJ35wvzFbX5fGUqq/KQBEC0d9vYYn8LFvcgNjnrHVWfyNKiwiPK31kXG0H13nC0MTYGCpmO4J/PH2wBScsD5tQ3IMm/qebbwcDVW0zrqCP4b29wwkffG20hQupmND30huB9Rb6+/fEqNNTTiqVBJJ0gw4ECdvW//lGAsr0t2ZGplwSdRkXW9oEnjk4cvQI1fMVmxmCIkbkzB735jGPN8QvlQyiD9CyzDzwVRQR5zcngrbSLDeZ++C6tFC3nhkPyhUmTqiNR3G3G+PMhVZyEA8i31BbxMnTNiSbbwLk3w9yOXWo6kER+ldkW2mJ+Zvc+uMeSfFvJIZbKul5Aq7OyWAHEkmCBpa5APMRz7F7QokoNRRSDJPA9BLT6R6E+mLKKFD5ZsIYSLxeBsAYj6fTHlWpdiPLAFjJ57/SfS0xjzZ5HkdlK0LaGSDXLkA+byrxewYkCPpzGLcwVcqqAQRID/pJHIFhHrzxIxF6DCYcFS2xOk2i2oTJm0T/ngejSKksBqB2AuLHZj7dp2we+mDoOyywYcgbm8ANeRI4MR9/phF1fpzMTpBJ1AhVHBlSYBA8siSbXmOcX0upB3IXTBhiDAg9oJkGI4B7YLo5imAtQAiJgXnse4gRPO3pjo8oStA5A/SujijudTgQeQfNZj22mJjfvgbPPmFclV8n6QIBkG5sfXtzvODa3Utc6VCx8xkiLQCGN9+477YsfWVLB4AAnff1M6TxaQT+MNHk3cuwWZmpQUklmEk38/PPOPMMRUzXFNo48mPMaKyfbAKM4yF1YAhdAR6bxGo+YRebm51bEReTgulWU62XUYBUKLN5bzc2BkjuOOIEylIvUdnljUEQeCTq3JkEdxe3YjB/w3kQjF6rakJBVSpEA88Fb2taJmBj11sY1PTMq39kRtXhn5yDqk31EABhFgNh6Gb4Ez2XyuaDPU1HTcMgHm9JWdR4sSftGPeodM8Vmq5bMvTa50KAabkwSdMRMtvbe5tOF2XpuwtepcPqk6dBggKdjJ9ffjDtAAup9ANFUq02L0mWYC+ZBaxgkXkGRb2xDpeRpGQCYUySSCBtvYiTI2/ffbZKjUNAmoNDMSSNQUmL7x83G82F8fOepdaDVG0hVBMrtcd5jc+ljgx3o51EPz+XRX0K6FdWxnyGeGAIm/wDrgnO1FkaXOiZY72gjgbyDE98LEyb+nB5kfiZwTXojRAYhCwUsL3Mgdwebe+M+WUHSTF5Nl2c6sBSr0aY0KQCPN81tnkEXOo+u17YA6R00OAyhQlosQJ57/gRjyn0UAlGBqEKNTkQRsdINyFi0f6YPTKiQtMGmtIREmNyWMj32OKTqGO0xWSpZZvMxZBfygDcgH5oJIA/rfFGV6cpAY06avaSvNjNuCTyN8dUy2l9SmCYsTAjuf84wQmSKh2LmARA9LEmBe8x3x53/ACX7jBWUrsAx4B3DSPfc84Bp5vU/hko0zrLJxzb5rWi+574po5ao5cU3MDzSoJK8GRxuBxce+HXScmV1WWSAplbwLm3HmPrNsK+CuUvJ1l1GvRQ6VQ6VsQTZQZgx2JnnDrL5qnYotObXA2BYzwTPp/IYXU6CibSpPm5g2N+SbcHtgPOeQMAbE7AXFjFotIld/vjC1ydIdMbvnXD6mGmlbTpB3NxOqJ3me427dVrKU5m5k7tE2jTvBjbkXPI3S8rXYjWh0CLkSLAzIkHtx/MYNzaKpkVBPMRsQbz/AFGAoJMZ2xBnxULnzQQCQBHuQbRb+EE8YG6fmK4c0n0lH+V9rzpI2BF7wZ3xo6PT1OlvEOkzABs3F5Edzt2PE4Dz2YQWXcEXIm49iBNv9MWUr1QOLM1menP4x0g1TAkUjp0aSRBBgkkcRNrE3wdVqZhSlPQCWnUWPPJJFoAgG/E4Lq5cg0nmaYuLD9SmTe8GeZ29sWnM+P50UsQGVCSVFpBgm+qT8yn62xzk9XtCCuu4QKvzmwtI+WRAgSFkfj0gF5XPhvIi6SpkkFpG+1zaTH7+ipsstGBUZS4kDRdU3bTLXERIJkffFuQpVCwMEh7tCgELMRNtIuDtfFmk4ijgOxv4iXvdBP1vvjsDnK1O8+6tP1tvjsS++hw1OhCmdQSBUgiYKnjaQZ07gSewwY2XD0f70BKlgqlSb/LaAYtb237YOyvVw/hOmgg0yzCo4Fguq1/LYi8c7G+Ka1f+0sKIOgwtqZUVhybtPlYH7XsYx7bpFNi9VWjTFOoaqgypcJvJ1EF4sRJ2M7AScG/D8lWqgGnTYgAwS1tiwFySN94jbfAHV+kVEvQRzmADqZ60h1JsWUSTESNMAwZJiQLlqy5KqadREWFAEQxcxLHUTeGMCewNhOKrfRMdfEWYNMqika9V2AK3iQATCzJn/e2dzFSiSVFKk7UjFQqYBMmbg3EyCQAL24OB6iZmrXNeg5qUtIGgQfDOkKobzeYWmf0+aYCyQH6JUFTxnFSmxJnSBf3uQR7A3wmRqMLYrYS2XUtqWRaU0mRED1949xgyg9JB5z/eAEpr8wDWEwJEBdRA7gd8BVKxa1/Laxk+WNQa++wPviNNnQMVtUMAQD5V7Ai8Ejb/AEx5qm+d9AsZrmIBOksHJjyzp1GblrxHmsTxPpOrlAwimCJu0Dc8zPrfHFXLFqkKAAfmknckRbb15OB8z1qmJEOQN2VTf0mIEfucZ5ynL5f9HWLuqA07EatoIMEHm4M7zeIwBVzdSx/STpte54g2IFr4aVs1qUtAtJCk3Mi0nf7n0xT0bINWYvUkiZBEW032IgCwvPHrikZRUbkjux30qKKlQApN/wAQR6ji/wDO5tKprkC+8CQNhc8/jA9bLRpYAbbdrR229DgnpdF9UsdKn9JH3IjiAR9cZMk+W2xkvAYmRAUeKFtcLNveTPpf3wGekh2AFURcdmiIgHsPxfvhjmtKqQQeBJMz67xFuO+Fb1agACCZEAgRP+Zm0+o+soObd9FNLQyzyQoRHPJdg3ma0etjG4AEg4TZOmzVS9JiQAJSqpgg2ENHB5g8A4Z0pWiWeBUaJQH5RBEDsSRvcYVdRzZfSEdGUbqVZQrQAL7yNtR74tB+AWaStmQoIYqLgGYi+xIkAAk2jn7FFns14ZIZgeSQukSByzeUztbb9l/Tc8xgeCNAhQsKFSGEkGCYgkkE/pF7nBOd6gjsEpVZeSVVFOoAfNO0DiZJuLRhnjcWkBuwRWuNQ8pNgQSynsbmbGxnub74a9Mygp0iQGJdtSoxkQIHHtME2PsCVPXSlOkS7EqCRIMhjcne8777YX9I6zUqMaVLTMSRpAAAiZkFQsewGq0kmXeOUlaAP8wq2DU1XYTc6R5SVPlAJiRB3ItfA+WzjMtQUpDUzsFuBA2JBfTeRe97BsDVzmzqZwKU805YR/FIWB7N2FoFq+jdTWgyrXufkm4AuGBJ2ggmB8wYAcyWUHXucRei0mah+oecdhi3xfSBIWodP6YdYjjdp2747Df9ns/v+waYR1vp/j5SomWOqHp1ggbfQxDARIPlKiP8K2thDS6dVy1WrULTUc0zUkzd2sDcEQPNHqJgY13w8uiqrAk03Vi8X0wustImZKjyibknnHy74g649CrmFoz4VR9cuPNsRzz5m5G+1sew64h/9G0zXxPU8amyrKImqo9SwCyuqPeVhR5mtHfGb698c1q7E0ClNJ0toSGqdifSZIW8T64j03pfjof7XWFEVETSq3qMnlYXJ8t9O4Py4PyfwdllDOa1RkW+nyzaOVBt3IjfjHcZNC8kmFdGzmZpsUrlgTDi4KsDJE6eZJs19hAAGJ56vrOxA4YDsewscV9Sz+oIUEqoABFzG9yd9yfriCo9QKVNpANhfu329seZ8RNuW3oRuy0lGZAXtBidyRaCL7b6T6YLLoCDEmeBudtwQMA0ejLTdmqWQCwUwXIuZ3MDtiKaASR5ydg5sPS+wm+wxmlU3psAb1PqELpHJgkn62tf6W9dsZ3qDvUv4rFZjQQVA+/GGVTKLV8wmBJP04Bv5Z7CcGU+k0x2NxGqSJ9I3vaD2xSLjBI4QdOydWsWUaV0ckWE9jMbCNu3fG2yuUNGiqoJ7mdz33t9B9sXZDKFQFCKuo+aFOi+9tt7/T1x71RdJhdu6i0/uMZc+VzlxrQ6WheDqqotRii3uNx6cyOfpjQZbp7GIYMLEMADaLahMRbYXwpyeSqPpuDBEmQCt5U2M2gf7YY5muUB1OrQI2A1Hg2Ei9/ta+JS20kMvqGPlSSFDTe4YRYwZgGO9/UYBchdRUTaLC8TECBb0Hee8YrpVGc7uSwurLFiNgZAIvG8XMdjXUztPUxChCRBFpYyFAm/1BvECN8dx2M6oXZxAYCF0Ju5gFRGoyQP1TYAnAeey6mGFFiL3JnVxbTYEbgSeRvGNFZ2Tw1MkaSI2UWmSRsRzv8ATAmczgpENqBpL8zEToJNzAExyWO3FgYtFu6QlGbrKaDKyU0dqyQXMKqwbCRpFxG3p2s26Qj5g6/CphTTCakKuSRIKs2hjMmYY7i3fCzreXao65hyvgIwLy51EARKxMlp02mStgIk6XpHgFGrB6hVVMTUhIW06Q8RBnYbjGibrHflnUJc5SFJTTWlEggljvO8kmSG7kxv6YG6DWCJUVkRHRNLlyQCinyC5OsQYI2MzJBuxzPU6TMwV9R3RDJJ2BJ7Lq5JFiPfAH9rYuFQhdkBKk6NjqCjnn35x2NuqZwTlqgWiV1KwLnWKdQkibnUNI0AG+5nbm4uQq5j+0RQqU/KBrDhUpCQJ1EHVETAEtdvXE6nTHesja1so0qSgJGmACDIIOkRM7kjk4RZnNUta+IGRZEstzAXSRbuACdsXUU7OZvUydAgErJO5BsfaWBj3GOx82YDgUmH8XjRPrBMie2Owv4T/qGN5lOrtlagLlaSITJqqSjoVvGiXU+Zd19ATtjzOf8ADtcw9R3qhdXmpqjEmG2nxFnfe3IHGNH1zNihSorTYCKg5lygBLSWJYydO1zttOMxmPipxWVhl2ZKjgAVDpJYwIgkBYI0gkxb1OPUyenR0fUC534TzK0x8zD/AAQ1lkCFneDa0+2F5ztZNM6RbeILTbbabcRucfSOoZqrRpGqdRpmn5k8h0ngEgnf5ZJ07SROMH13q+WrECigQAgtIIYwCCDNlJMTH3MwBOdRfhk5KhDUzw1jVcAk7R7TGHeWcDS03mQouP2+u+Mlns+AxKjczET7XIucFdLrtVkAKkfq087wYHpf6Y83Lj5K2L0OOq9UVWnzN38xt2+nH+9vC4IUO/FrdwIOr+cd8JaOWZ3ZWCrqnzgSrRzvttc+uHWSyVEhQWJ0gKWJ9RBuTvxFoscDjCCRwJlc01WqtMMAoMLBiIJNiNj6yMaPLpBljIAJClALgbx+f54BUUqQUMikhuAOAN2m3G2972nBiBoLONJYjykcAmSJ4iT++J5VfQ1DM1zcidUSZi0/U+2I11ZCgaxaGg8+lrzi6jmAskNchY3gRYgf1wIxac2xAeIDCNu3No32j1xgk2npHJBuTpACagAPJtB2G3H++2Or5umB5VFS99SxbaAOR2uRb0t5llBuRIi3+2/1jnAVfJ1Fuo0kmD/jHAJIF52J9PWRFJvfY4rqs6htBhdX6SfLLG1jB80yLC0DAueLI/mpObzvse8iL/b95bJVDsCUZTYPKqRbabgGbmeYjcWCzdTxCS0GLKrFtMWGysIYdryI9Mao97A0EZPqdwCSCykAgyh5i1pi+1+4FjfR6uASkATqh4N/KDEAABomTH6cZ3MO1MMhJNwAqz5T5WEEyQwaASBuLzK4nRzTik2tTrVhqUghjsxIsN/rYG52w6xLwcmVNnmp1AmlkptPm1ahJJJltZkyZiROxGwwR1HK1Kr0cvQmo3m1ioRoItJMQSLsSCYAjvhP1DOCoAwtTZoLHubz5Ruu4O+Ll+K6lKChKi6NUNy2yyZvIFr8id8W4S7S2E0fTel01DsB8jkSpUbETBjUBN7km32VZzKDNVwiAIoIKuwnxLGQ0rFgNiDBA3viun1dayBTcswbWpIWDIjaQbbbWxd8Nmu1QUmOkLql/L8oE6RqIBMkEH1U8DHQhLk2HigXw6lSq7K5Chyod5CzPBvGmeN5uYk4W9doBEVhUFRNjpYDUdN4WZVR8tySSrWtf6FmaQNIF7kiZOlotcBSRKnmCZnnc5frXQ0qCDmYRSGUEC5gKd41CQsEG3+K2GjNXsFGbWnko8ypPPmbfn/5R+wx7gsdIygs1UTzd9+dhGPMVte7BxR2fzj1kerVYvUU09Jb9M6gYGw2Gwww+Fs49eo1OsQ6ikjQyjfXpkmJNu+1++Ox2N/kK6ZrOv5cHLoWLvqRyQ9RmWUZCpCsxURxAx8+zKCFPLKZ9b47HYnm+UkxG43JAJHp7YcdLaIAsCrfyx2OxlyfKcHZIzJN4Y7j1GDKC+WefEAnn748x2M8xhl4Ks9IsAfMP2J/cD7YedJYvAa9z72mL749x2MOVvihl2XUVGpLfNvN58x74hXphdgBAkfXf6X2x2Oxmk3YV0OaeQp2Om+qdz77TH0xatFaiKXUNebj2x2Ox1u0MZbqKAqsgebVNhPHPG527nGa6sxWsqgnSKbECedvwNu2Ox2N+Ht/3EZ71okIpBIIUEXwv6i8EARBYqRAuN/vJN97nvjsdjTD+TvJ70ykGOZpsJRa1PSO0lh+wGPenURVTPVKg1MrUYP/AHFgbbGQBvjsdiy+Z/kF/f7mnyKghFgQSwIjcSRGNF0/I0yhOgSTfsbncbc49x2M0e2MxT1QlfGYEydZ3PtbtsNtowl61mnNOuhY6VAgdrFt9yZAucdjsUid5MvT6jUAADCAIHlH+WOx2OxoOp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4" name="Picture 2" descr="http://www.kamnavylet.sk/images/goals/160/large_1531.jpg?1302814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196752"/>
            <a:ext cx="412613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783" y="3788161"/>
            <a:ext cx="40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Kamenné more, Vyhne, Slovensko</a:t>
            </a:r>
            <a:endParaRPr lang="sk-SK" dirty="0"/>
          </a:p>
        </p:txBody>
      </p:sp>
      <p:pic>
        <p:nvPicPr>
          <p:cNvPr id="13" name="Obrázok 6" descr="skalné rúten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374089" cy="48245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76056" y="6165304"/>
            <a:ext cx="337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Skalné rútenie, Rio Armeria, Mexiko</a:t>
            </a:r>
            <a:endParaRPr lang="sk-SK" dirty="0"/>
          </a:p>
        </p:txBody>
      </p:sp>
      <p:pic>
        <p:nvPicPr>
          <p:cNvPr id="15" name="Obrázek 14" descr="zosuv  kalifor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4" y="4189729"/>
            <a:ext cx="4191026" cy="229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611783" y="6488469"/>
            <a:ext cx="38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zosuv, Kalifornia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53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81BFFF"/>
            </a:gs>
            <a:gs pos="0">
              <a:srgbClr val="5E9EFF"/>
            </a:gs>
            <a:gs pos="64000">
              <a:srgbClr val="CEDAEE"/>
            </a:gs>
            <a:gs pos="18000">
              <a:srgbClr val="82C0FF"/>
            </a:gs>
            <a:gs pos="39999">
              <a:srgbClr val="85C2FF"/>
            </a:gs>
            <a:gs pos="57000">
              <a:srgbClr val="C4D6EB"/>
            </a:gs>
            <a:gs pos="83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Kryogénny</a:t>
            </a:r>
            <a:endParaRPr lang="sk-SK" dirty="0"/>
          </a:p>
        </p:txBody>
      </p:sp>
      <p:sp>
        <p:nvSpPr>
          <p:cNvPr id="4" name="AutoShape 2" descr="data:image/jpeg;base64,/9j/4AAQSkZJRgABAQAAAQABAAD/2wCEAAkGBhQSERUUExQWFBUWGBgYGBgXGBwaGRwXFxcVFxgaFxgXGyYeGhojGRQWHy8gIycpLCwsFx4xNTAqNSYrLCkBCQoKDgwOFA8PFCkcHBwpKSkpKSkpKSkpKSkpLCkpKSkpKSkpKSwpKSksKSkpKSksKSkpKSksKSksKSksKSkpKf/AABEIAMIBAwMBIgACEQEDEQH/xAAbAAABBQEBAAAAAAAAAAAAAAAEAAIDBQYBB//EAEAQAAECAwYCCAUCBQIGAwAAAAECEQADIQQFEjFBUWFxBhMiMoGRofBCUrHB0SPhBxRicvGCkhUWM0OislPC0v/EABgBAQEBAQEAAAAAAAAAAAAAAAABAgME/8QAHREBAQEBAQADAQEAAAAAAAAAABEBMSECYXFBEv/aAAwDAQACEQMRAD8ASp5tKStsEpDpc6rUGHMgkZUFIxksHXvRpekgXKlIlppKBZSaHtByDiZ3IfyJzJjNTZnrHrcDVTaQIQ20STVtA61lvzvEHFLPD34wZdd2KnraoQCMatEjgTTEdH4RHctxzbZNEuUKZqIDJSN1HIcszxj02x3NZrGlEkq6xaRjUklk5uZkzYOWD6AACkSqju67pAJxIEuXJohCqMkkupWpUWzJdRcxVdJekgmES5YwyU90AMCdSR9IB6UdIuvmsiiEk8Ao/MRpsHr5xnploOppxggtVtclohNpVvACrekH20QzLYDq/CFWC1Wt31bP8RoOil0oWeumsUgOlLOAHPbU+Zp2RXPExYNmLHda5qXSCQHJZxiZ3Y83D6EcC2rk2eYuTglBydEBhnRKQ7JFGrVgHbSVV9I6Ry508SkJxJHwipUcq59kberCuRvq1qnTZilqxOohNckv2QlqADhSL0yJV3SlykMu1TBhmzAGTLSR3Ef1MWfx2Ay8xQi4ipmWcFVMzTxJpWN/dl0BRClLSlMoBIbtHFTw7pFA+b0zjO9GLp/mLSKOEMttyCMLjYGvgN49EsyBLUJQBWEmqxliVUgDf01Jc1mhqkYQ4ZB1Us5Jo7k90HhrFfb+kEuRL6uQeuWQcUw5A75dovswjvTC8UIeUiqyO0c8INT/AKiKcAT80YqfNYEvFg03RX9SXnUEgjUbP/pAEbWwXe9B4n7DjGQ/hxdCilc0gjGQlPEJckjxLPwi96Y3/wBQj+XlFlqHbUM0pIyB0URroObhvuwxSdNr5CyJKC6JZJUdCvJg2iR2X1L84qOh139daCuvYYBtVKf6AHzEVc9RUQhAdSiEgDcx6j0SuJFjs+JZAYY5iju1fDIeAi75h1bhSLLJVNmZJD8SdEjiTSPKL9vldomqmLNTkNEp0SOA/JjQdJb5Xa5S5vcky1pEtOqiSxUrixPJjGZs11LmlwOz9ToG+8Pjk6m6GlgqYJBJNABmTwEb/of0PTIa0TmVOI7CdEA0LbqOT+A1fvRu4kyyVEOqjq31ITsNPYjTv8Sv8cBE+WrmI7yvZMiWVrrolOqlHJIjFSrjmWlZnWstiL9XlTTHsNAjz1EX02Rjm9auqg4QnRCeH9R1V4CkH2aSGK1EJSlyScgBmT4ROL0pGGTKK1kS0JHgBpzOQYRmTMmW+aFkFMof9NHD51Nmo/sN47OmzLxngJBTZ5ZoDqfmVuo+g5mNMlKZA6tDYmdSthoBsT9IcRBJAkjs6Ah/rhHt+OcVt4WlagQlQQ+aqOmj5mmMjLYV2dq5+NQmjuVTLB1Gq66EAtRzTkeWe61zFgKGF3JSakjFmp+6CztmXD5MYoRN0Bu4DxU6ieJJqYUapdySyXUpT6soj0hRKPOuk1qLJlKViUntLP8AWch4J/8AaMwrOCZsx+ZqeZqTENnscydMEuUgrWckjYZknIAblhHVkHaVtV2jR9Hegapsvr7UvqJAGOtFqRmSSaS0tqatoKGNH0e/h0iW0y0qEybQpSKy0EcD/wBRXE0FKOAYF6bdIQp7NLViSD+qo1KlAvhByASRXiGozRnvFE2PpLJQhcqxIEqTLSTjYuSWDgKq5NHU5PCMrarWQFEk4lnEokuSas52AJ8zAcpQS7HP34xFaTTNzFQNMntz9YCtKlMTiSQztryILCIpk8kmLG4bt6wqmzQDKlfMKLmmqJbfEAO0obM9DXLRljuAgfqukUITTFUP2nFMwWz3iSTdKFLCAS6lAAFTZnUjIcYNtNpJckuakk7nMmG3Ldq589ISAyVJVMWqiEoxByo8asMycosStdPu1MtJ7WFBCUJLVWa0lywDhQAAAB8xd9bK87yTYZQly269th+m+alDLrDoNA2lCNf96JkzSpNZwGGWFB+qSfjUD/3VPRPwhnrSMfaJ5LkkkmpJLkk5kk5mGYOGaVGpJJckmpJObnUvAdqU1InRNzjl33TMtc9MmX3lVJOSUhnURqzimpIFM40jXfw6sr2eZ1bdapZCjqAlIwA8Kk+JjT9JrxFikJSms5b4SdPmXzqwB1JNWLm3Rdsi75BwjChAxLWaqUW11UsmjaUAoAI82v8AvhVonKmro9ANEpHdSOXqSTrGc91eAJkwkuS5NSTmScySczHLsuxdrtCJKNaqI+FA7x9WHEiIJqzQAOpRAAGZJLADiSQI9X6D9GBZJVWVOXWYsZUyQk/KnfUueAu7ElW5Eux2YqYBMpFAOAZKRzLCPHrxvBS1KWsupRKlHiY1/wDEDpD1mGUg/pipPzqycf0irb57RmLhujrl41j9NJ1+JWw3AzPJt4fHIurv+HvRwrmdfMGQ7AOx+Lxq3BzqIN6SXwbXM6iSWkoUzj41DM/2jTfPaCOkN5mVK/lpVJi/+qR8KSKIHEjPYc470cujAxare3ifZ9IL5u3syLKgUT2188g/mowdY7AEMhPe+g/PvSDpwCSTms5/bkIlsMpq5u7nc+6RKDLPICRAtrtT0GX1/b3z5arccQRm7UAy9a1+8A2m04XUpqEBgXIJo7AGgfPSsRaOsdmxlvP3tA/SRBnKTZkUQGXNI/8AEH0La02gy6VsgqVQE0G40984nQA5JqCoO3xLJbyDN4eQCBIkSf0kAhIJZ2KmowOQctUwJZbtUQesJXMmEKURQDLyTRm2pvF9Nl4mpQeRbJuEdCG9/WJQNLu5LgkBxq30ieTKSgMkMMydSdydYkJaphhl4s8tvzAM67YEjlCiZ4UFeK3bdK5zqcS5Se9MVRIOwOquA/AO+uSxS7PLEuUCSQCpRDE/1KGYGyfpUxmbTOVL6t8OIlpKM5clALYyMirOtSW5A2//ABrqZKihLkFnUXJU4BUtqk1yLbc96wsb/vo2eUSkjGWwvmQ4CiBwBjzqbLBLjI1rU1rnDrytq5qypaio8cqZeHDIQH1/ZaLgkUABlnX35QMtTx1c0lgHLsGAckmgAAzL0aNjcHQMj9S1sG7QlPQAB3nKFGHyjapzEODByLmWtJmkYZZVhCj8RB7WAatkTkDTOkWRngJShNEpolI4mvNSjmczThFtfNrVbbSmXISSkdiUlmoM1NoKPwAA0i3k3eixESpIFot6/iYFMlx8L0Cmc75klmBis1/wwghMxKjMUzSQ4U5Zus1S4+BsVa4aPoZtnTd6Q7Ktag4SGwSArUDIzDptnztJsqXdcrGSJttmgso1wv3lVqz65qPB2wtptKlqKlEqUouScyTqYvRyZOJJJJJJck5knMk6mIFreGrmRPd92rnFkDmo5DxiohlpUWQkYlqLACpJ2j1jof0bl2KQVrICynFNmHIAaA/KK8zWKzob0XRL7feIzUcyeGwplszktEXSa+Tal9RKLSUHtEfGof8A1GnntGd98X7Q3zfKraZmAFMiTLWUghnU3eI+YhwBoDxjHTlRtr4Qmy2HDkuectpaWJPiWHiYznRW5VWqfl2E1JOXAffw4xcRb/w86OmZM/mVp7CXTLfVWqh4OH4mNXft4lZ/lpRp/wB5Q+X/AOMc8idqQbNnYECVJDMGcaD8xXybCJYc6/7j7OsZt9VSWy6BNm4l9xIYDc602iK0XwJSklIFKJGjjKmz/SLOcDM0odPs0dRcKZhTjGIJOXwk/wBW/KKgW5rqKiVq7ayXJOTl3JLNpkKxdzjhGFKi/wARA82H5eHT7R8KfP8AESWSS3aPv3vEUKLHXERTOuvMmHz7xOQ/aGWq2OWyH29sIiloeugfz35QHSsoyqsjyyh1lsqQHXX+nifmhqzk2Z9j/MGSLLRzyHHkPzAcSolQJoH7Iyr8xHmw4CLdctKcJPwggeP1iOzWZKQ7ctzx5RKJLlzUxlpxJKqsw9YcpTc9vf1jpXt5xFMnBJbvKNW15nYQEjaq/wAQgH4D3nDUSyaqz9By/MKbOAzoIglCBCivNrMKKjzlV2pmzMKZrAVfg6natSGbbjHb6vCWlIkShiCT2l/MWY56PWuopRotblQeqE2cOrQwUElLkOOylI4OSxzKjoAByZ0ckqSZk1CgluynEQo8VYWqdh65ndZYa0TwXApAhVG2l3QhXclIc0SGpzJOf7Rf3R0Os8hrRNCXQHBUeyD87Phd8qU0i7sAPQ3oeJCP5m0DDMYlIVQS0t3lPkojfIHd2hvW8ptuUZFlSerHeUeyFbFZ0TsnM5toDbVNmXjMwjFLsorsqYdCx02egzqcibztn8uE2SxoHXryAylgiq1k5qarl99gcqppNi/lV/y9l/VtswYVzdJSKEhPy6EnPLXCmNFY7uk3ZZ1TVdtbdpXxLUckp2BP5OUGXBcMuxyzXEtVZkw5qOeujksOLlySTjun199aUoHdQ5biaA/Xzh0Zq9bzVPmqmzC6leQGgGwAitmTHiOZObP1i6ujotPnVUnqZfzTAQT/AGoLHxLCusaQLdF0Knq/pGZ34D8xs7NJTLGBLAAOdtvIe8o4mUizoCJdW1OZOp5VPukZq029QmOokpLhQGqTiSW4gEtAa+8b4/R6uXTEGfVjn4mH9HbnFFKoBFfclmC5aZqnYjsg61YRqZMgoS6xmzJJbThXwpE3xWW6QWVVstBUXRIQyBupjkgcS9frGsuW7UyZWFICQ9WyfYbtvqXijVPUu0ISCCcTUFAG0/MagdkMNPGJphpGEVpsPzFXPJmOUurbR6e+USTMALqOM6OXb7DwAhs+8Nqe9ImKbKk4e+QAMkgueajo/wC0cnWt6Cn44cOcCmYVGkPSAKZnWKieyoGastBv+0ctV4bZZD7RH1ijU9lLZ68h+WiAzKADL3mdf8QCQHU6qClNeA9+sEGaaJAHL87wPKlKNT2Rz+/LaLW7bGkmhYep8M/PygHXfZQKqDnMnP36xcpkihI98fxDpcoJGWWQ+5hk20gZ1OgEZaPfUwNPtRxBKUlROg0HzLJolPqdAcohtdqYEqIATmdE8tzA13XoZ6SJDpSSQqb8RahCNtsR8BsgdPt61TDKkgdmi5mif6UjVQ12g+yWQIGpJzJqSdyYksdiShLJAAEPmTdBnqdhw4wFJf8A0lTZzgbFMIdtAMnUft9Ihu0zJyetma5DIAcBDE9G0z1GfNxupR7LsMIJCNHyY+MaCXJCUBPDKL5iBRKEdgaY7msKAr5kkIAM041ZhOg258znyFKu0zOtmBJIUo1CRkAPmMCzrauYridB9zFvcd3hJxtiXz7IHFVduJp4xrjPVlZrOmSjEoPoEjvKVsB9vOgeBuoXPU81iAeyjNCW50mLf4yGGSQKqNgKl+8rLEzAD5UDQRLRA9BxOwjLQS32nqEAIT1k5fZlo3Vuf6QKk7CIblugWZKpkxXWT5lZkw6nPCnZIPn5ATKtSEKOS5xDFq4R8r6feILdZJqxnhfMs5A4DfhABXpea5qurlAk7bDc7CM/aOiyZy26xSj8RQzPsCQRvWNXYLsCUkLBSj5Ae0rYzFA1/tyrwixkIDdlISNhFsSM5dfRCRIIWJYKx8a+0oHLsvRJ5AQRapKipgX4e/rFvNlDMkDT/EMC05AU8vfhEoz6bmUo9rJqnIE6s9Tzhv8AyfJWHVtpuXLvrnGhKn5b+8ollSX3PpCkC2CziUhKECiQAnUsKBvbxKuzFQLqYnMjNuB0gjC2jQHaCo5EAa7wVCiVKkPg7xFXqfSBZttJFT4CGzpiUns1J1OQ8N4GIJOpJ3/EaQ42rbP3tDUS1KNa8PychEyZAT3jz9/aJpclSh2EFs8vqYIhQAD3v9v/AOjDpttA4bD8avxMGSblYAzVYeA73DlAMm6VdapIFE5kmpzz2EFRpddchuaD1g5EgAZPxOn3fnE0mSBQBztoIKTd61ahI8/IfmJQMLO5AJYmgGwNPCL1CUoThQMqYiD5uc/WIJFmSjKp3OcOmAqyjKm2i2HJLc/eZMDhWAYj2lGnidPzyhyLETTE3HXLT0iexXcEJcnESXrABW25hOEvGThTVSA4BOQrtQ+cWNlwpASAABoKUGgglEvaALxTAGTLQ+WULqOy510/MA2K2YUnEPHhBgt6SzQUjMKRAs60iOWu1DWKmdaqtBBSrRCisWa5wo1EVF2T0zCaYQ7BKak74leIpGrkWdRABGEaJH39vFV0S6O/y0t1n9RReofCOFWfzjRdYOP39K+UTdMQWmemSA9VGiUjM8GGkATLJaJpqeqBzV8QBzTLHw8VGsW4UkZAA76+ecMWuCoLFYESgyRXc1MTrJVUnxNYiUo6RDMmHI+MQSKmAauffvOBl2g5CnLKGrIr6ezEdlDuNU1rtvFHFTFEw2U5NWb1MOmTEJzVXb8ww3on4Uk+FIIs5MluUTma0VP89MOgT9YhmWgnMkj0hFqxmWwb+UBWidj7KQfD6UhosMwhyKbZH7wZalizy6d/U6hxkOA4QRFZ7mZBUumyUntPXvHyiWxXWlishQTkAaEnnmRFdZ7zxKBJL771+IRopU90gpUFDc76sDDauK5dmRJRjMsAvTUsNS+sKVbAsBlNwAZgPzHL8spUAQt1c6PTbKCrPcaUy0hWbVZnJNTXSAGsk0FZUZjpFGbfJ2iwsNk/TdPaKlE56P8ASG2W65acQzxHLjVq+MFCemR2KA7DLxH3iGA7UsSzoDqWp4bxJYZomd3tb8IjEpU5bFIKePH6wYiaiSFDDhB1ApBUd7sE0LRnzeK0KBLlLwReFsMxRw1gWRZ1TiEDxVoBrGsZ1fWKalYoSd4lkzswdIHFkRLAwhhw14mBLTbsKwUnnGVXhmAJoYpLwtDvA868y7k+UBTLZiJADmLmJunXekLWQr6x2fauqmPWgIA4aQGmzTB2gG/EDWqatZZio8A8aRYC3qLq8oEmXi57XpFXPWtJIIIaBJlrgNOibKapL+MKMl/xTjCgPTcBOh8YEmW+WmZ1ZWAsh2ypTU0euUE2y2JlIK1kJSNcy5oAOLx5j02vBFrbuoKWwKIdSe0HKiKgMMh6xhp6otOGhEQTbQIqBbVBLKWVfE5c5gCmbCgpHESVmpo/zffaLCjlWwDM+X5iJd4BsnMCTpaU1UvygWYpDPU8CYsQYq3kmjCG9WTmTASbQSeyPIOf2gqXIWrMt4ufFqD1iokSEjP94cFklkjyEGXfcDpKlnLICjnaLOTKShGIpYv2RuN4lWK6w3MqYp1FhmdyIbOtUmQosjEzVzPrl4RNOv8AwOl6O7ebBxDJlypVLEyYkqUpyUuzVoGTwzB3aH6v4eu/pcxIqQRo3hHDVKQEGYFHCWyd9TsIdZrDKl/qJk4VKSQwfU6jeggyaRLTLSpxqSM3OecQT2S6kJJVhSGGbCpzist86YXwOwL8vEs/KLS87cDLxINGy1jOz796yXhpiB5AjSGGpxeKjVfYGQJPq20W1mKRJ7+IkuVCojK3ld8wpSysRUcnyJ+0E3EmYhCwsULtwILZcYu4jTWO9UdYEsKajlDbVKQpbzC+0ZOTaVS+2BQE4txXJveUXlkvdE4/2inOgiRatJtsCU0yavhlFRbLclVSC20DWlS1zUgBRSVAOBoSNYt7ykBKWDAQFT1ksmlHodKRbylISwSaZcIpLLZ5KgRkauXNQcm2EOmzghBwnsjzi6DrbeaA+pYjhGamWutIYmXMWpmUOJBaNDdVxpljEolSiBn+IcTqpkS1LITk+u0W923LhmZ4ksxfP/EFqkoHaIyyhib5QCXoIlIhvg4QwEU933iiWS6WJGcE3v0gQUEONfGMsLrtc5Q6mX2D8ZKcPm9RyBi4JLzvAEqJ1jMT7US7ZRtJP8Oyqs6eSrZAp5q/EFSP4cyMyuYoDQlNeFEj6xbhHm5EKPV5d02FICeok0+YAnxKnJ8YUSiztchKkkLSlQ2UAR5GkYO57rs021KSpKlgYlBqICQRU4ctWfcRs5yFqSQ7PFbdvR4SkLT1jmYQVEJqcPdHIZtuTEwKZbkBfZ7iBRIoMWjnVs/KB1W1a8geQB/zFlJuqWjQmuu/INBiLKojKm2QhRn5diWpQJDcSfQDeJzdyE9pShzNR60i4NiOVB4E/cQ6XdqSXJJPID7P6wpFImYnuoL+LeNAaRb3Xd6iz+j/AFP4i0s93pAoAAPesTSJ4c4TRPeLZ1oPQwqw232syUoFMstohWhU4hXdHaY8BRxRqxDbr2Qol0ghnqPrvEl0X31uJLMWfWg/EQdlXbJStykEoGZzelTo7/WI7MpcyYSCyBmRTwHGJV2X4gBXMrOmWQ1gkXihKF5OAzDQNxygoO9Lb1aUgNiAD6xU2aeucSh2DOSdAM4rbZaTiKiaZw+476SnGVDtEYRSgH7/AGEajNXE+8EIOFOh0qTsK+EUM6ymapSkgJzq7AEZ09I5fFmWgBRoFVA1rASrSpSQcJCe64BZ9hxi5iauLE6pQICVEU5EUOmfGDLDdLJda1B8wDTN/wARn7Kky55QFlKWJdWZDOKbwWL0MtQBViSds/WIqe8Fy5SJod8WQ47vygS7kpQlExKiVE1SPpFfe80FVDQx257YEEvtSKj0675IIBzoPpA96yHOEZ8cmgXo3bcSVEqH3eLCYvUClamMf1tjRY2m4SqhpSnhygG8JeBQwl07Oa84srTLQVKKlEFNafQRnrdbeMbxhc2XpMAAhYIbMjWLmZe8tae83KPLbXe6UmpHnBl3rtUwnqrPNVxIwJr/AFTGHrCFehT73QlFC5jFXneilzQmW7nMJBUebJBPlF1d/RVakvaZhQo/BLUDTYkpp4ExprNZ0SU4ZSAkbJAf/UdTzeJcxVNd/QiWAF2hXWuHY4kNzZf1HlF9JmhgiWnCgAAUwgJGTDNtsoiUVK7zD19IQWBQHwHthGVETwQOy3NWQ97RX2m1juAk0ct8vhk8S2mcVDCgf6jkOQ3htnu6jKKlVcvT0GfjAVUqUtQcIABdnJdnYZDasdi8MgbCOQpDTJOg84SbO+Zpwyh3W4ofh3rwEQPlpCY5MmGIZkwAVZI4n2YFmXshPdBWfSKDsPP6QkWhKM3J4fvFVMvRSqCnAVPpEckgqGJ868vzCFacTAtKQMs23qCHO1fGK+8r0XKmlNQnDQcf8/SCLBMWiXMmrADqCkgV7AoHG+cU19XqicMTMoUc7DbnDDVTaJ5LuXf2YuuhwUrrVBmYJCuLuw8K+UZWevGtKArvEJ8y0eiS7PLs0gJS4SHG5O5PEn6RrUw610s6ikl3zPMu3CsYWfPIJJJ28soPtvSsEKS5ZmGmu3jGXtNuxFgc4ZhuiF211AGocP57axo5XRo48XdDukHPMEUGQ4QeiwSpDKwJDPhOxZnHExFY70UcZYqJ7tCd3yEN0gm/btMwZh2Dk7tUAeMB3lhl2dCXJKUjKgcD9vSGW22zyoBEuYW/pKR6wN/w62TJZSQhLnNa3LbdkGIKm7bYkzFLmsSciRQcQN31gC02nEsIChqxOWpjQ2XoEl3nTlK4SwEDkSXJHJouLNcFmlkFMlGIZKUMSv8AcpzFuEYCzyesUxxncoTiY7Ug6T0atSu7LLA0UshFN2Jf0jf9Y1HbgI4V7w/0RRXV0enoLqXLHAYleYZIjSXh+qkJxYG1Ar+0DqmeELFSsZVX/wDL0n4lzFHmB/6j7wwdG7K//SBP9RUr0USIsCANYakg+/2gIpVjlIpLlJT/AGpCfoIISgnOnKOLmAaP74wutOjnwgJEhtIReEFb0PNz56RIr20QDTGBSDiOIkdkEinzEUHiYbZAog4peFiWqC40yypBPIV+kSypZ1/MUQ4yA6sKYEnTwugOIg0YZHcbt94slyUqoQ/A19MoAvXpBZ7JgExQSqYrAhOqj9gHDk0HiIimizL+RZ4jCB4Op/OFAFpvROIvaQOCQhg40xKfx1hQpFjPtyUfgQFPvJZ7qSBufs9IC/mpiz2Qw2SPq33iVF2zFZ0/uP2H7RplCtQLlSnOwqfM/vDVTQNP9xiyl3QNVE8AwH3MEWe65aa4Q+5qfWFFNLxK5cKDzMWd22VyCoMBXmwoPGkWCQBkPL8w/CP81iVYEtdrmt2UrWog9kAYADRlHUtxpFYOjs1SVKUkJIDIQVBiTqtnoNg8Xq7Q2UQrnN3ieT18hCiuT0LllaStbJDUQGdmfEo1qXyD1zizvVMyapgoIQzcSeIyZn1hCbtCM3Uwoop/QyXMU65sw/24QPUGCLJ0Pskov1eNW8xSlf8AiTh8hFkqcdKRGZ50qYXQc+4EJU2K+ZPIDuSdhHMSjAHGc20Qrt1aQGtKuNYUqztmffKAKM8mj1hlHqo8o51INdIeJYyavvaIGzLUlOkQLtz6E6UBJ+kTrkDUYvpEIC1HIDbXLYUEUcQtRagA4t9PzEqJKlHtb/vT2IeiSw7Sn4CJ0zODD3tAOVKfKg095xxTJDesdCi3sfWISnOoG+p9YBgSCdTzLDy/aOBTFgA77P6aQQJYSmv+fARGueAwQNa04b6NueUAVJkal/GGEYgwLLx4XGgCcRPJnHOI0zipaU1LkUHDNzrBVgu1QWpZdLLWU5VSog14ODBSWFJpmeX1hvXGC5qP3iEiIB8BOZ8BQRhbx6GTryvYrSqZIkWdCJapqVEKUogrWmSf7ZmEnIVzyj0CRL6wqCSHTQkhwFM4BYhzUUfyeLiWnCkAbZ/sImrgK7+jdmkyky5clASkMHAJ3JKi5JJJJJqSY5BuMQogzgS2vvxjpVy+sDCdHcb+/tGmU5nfKCfQQxS91eCd4hmTd1fb0iPrRo3rFBKVbsNqufKHLnaBzA6Jo3hsyc2sQT9adGEcQkeMQJm+2/MSGc0UEEmISsbv6wOtajy4wkyyRATGaOJ55Q1c7l6QxMr21IkCBv78IBvXe/bCHCYo5e/D945ibICOdYrU+AEA8gwpZD/iI0yidVH35RKiWdICcF8oSlge/vDCg4WGfp4tnCk2UgMoj3nm8QPxghyfsIiVaS/ZH48zp4RN1SRx51jirM+59IAZRVvCEo/EriwDluZLeMGpsycm4+MS9XwEUAJmjC9T4/VqREq3FqJJ5Ow8YskywrQtxcehiQWcawFUULV3j1adz3vAb84fJkqLhIYFmc15qP2iyKEu7B4eFwDrtsqUDNzqo/aDZtqGkV+MwsBMRRCZmItGX6bXtNkKlolTAkrUB3CtQSCMaiEg0CXL0GTmsamTLbPOMl01sS506yybOiWZpWuYrrX6syerWhaZhFVJUVJGAVOHYOIsFfw/vfrpEhSOxLwTXlqAxqWJxSZy1BgFKUlaigA9qZnSNnGQuLocmTN6xSiUowiUkOkAIlpl91JAKcXWKAIzW+gjTTJ5NMhEVNiTvCgV45FRlws7e/SH1P8AmIuvbQeJhptBzZPiY0ylUltvfOGJff34RCi3voD5/cRxNtU5YeTesAaJZ2P0/eGmUeA8axCJqjueQ+9ISQomtB4QEwlAZqHvnDusljNQ84HUa6e/CJJEkmpYeb+sA9NrSe6kq5Jb6w9S17AczEjbU5fmGdW5gIxJUakj6xImR4wQJIAyc+npDhJJ4CAgTZ318hEiZKRmfX8QQpNGFOX5iI2IHN/At9IgQWDlD0pOYD84fLkgUAAESAtBQ2EvV+Qh4kHgPUxMDDwICNFmA1h6ZYEOAjsBzBCww5CMRaCVSgkbmIoOarCHMVk++GLBBPi0Wc6ucVN43lIk1WQ+gFVHkIqIZ98TE1TIxjbGx9Q0E3feZWAcCh8yVJwkHhmFDygOyWifPLy5OCWfjmKbySASfpxi9s1hQiqjiVyp4CKiWUnFlTnBKJTRH/M7DzhirSd/KMtCSkDOM6q5VLty7RMmvKwJlokgApIT2sSyRn1hUWGySTRhaKVHIsSplWmGGeYjhQHTMO8KGwoDCTVl1VMEyqpD1jkKNspZevj9o4hRwisKFEFonQaQxWcKFEU6yinjE71hQogkVlBEgUhQoCZMcVChQV0RwwoUA947ChQHUQ4x2FAdTHRChRBKnM8ogmqhQooqrwWWzMUnR2SldsmFQCikBsQds8nyhQouJrYkxyFCiK4Y5ChQCEIQoUAjHDChQHDChQ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hQSERUUExQWFBUWGBgYGBgXGBwaGRwXFxcVFxgaFxgXGyYeGhojGRQWHy8gIycpLCwsFx4xNTAqNSYrLCkBCQoKDgwOFA8PFCkcHBwpKSkpKSkpKSkpKSkpLCkpKSkpKSkpKSwpKSksKSkpKSksKSkpKSksKSksKSksKSkpKf/AABEIAMIBAwMBIgACEQEDEQH/xAAbAAABBQEBAAAAAAAAAAAAAAAEAAIDBQYBB//EAEAQAAECAwYCCAUCBQIGAwAAAAECEQADIQQFEjFBUWFxBhMiMoGRofBCUrHB0SPhBxRicvGCkhUWM0OislPC0v/EABgBAQEBAQEAAAAAAAAAAAAAAAABAgME/8QAHREBAQEBAQADAQEAAAAAAAAAABEBMSECYXFBEv/aAAwDAQACEQMRAD8ASp5tKStsEpDpc6rUGHMgkZUFIxksHXvRpekgXKlIlppKBZSaHtByDiZ3IfyJzJjNTZnrHrcDVTaQIQ20STVtA61lvzvEHFLPD34wZdd2KnraoQCMatEjgTTEdH4RHctxzbZNEuUKZqIDJSN1HIcszxj02x3NZrGlEkq6xaRjUklk5uZkzYOWD6AACkSqju67pAJxIEuXJohCqMkkupWpUWzJdRcxVdJekgmES5YwyU90AMCdSR9IB6UdIuvmsiiEk8Ao/MRpsHr5xnploOppxggtVtclohNpVvACrekH20QzLYDq/CFWC1Wt31bP8RoOil0oWeumsUgOlLOAHPbU+Zp2RXPExYNmLHda5qXSCQHJZxiZ3Y83D6EcC2rk2eYuTglBydEBhnRKQ7JFGrVgHbSVV9I6Ry508SkJxJHwipUcq59kberCuRvq1qnTZilqxOohNckv2QlqADhSL0yJV3SlykMu1TBhmzAGTLSR3Ef1MWfx2Ay8xQi4ipmWcFVMzTxJpWN/dl0BRClLSlMoBIbtHFTw7pFA+b0zjO9GLp/mLSKOEMttyCMLjYGvgN49EsyBLUJQBWEmqxliVUgDf01Jc1mhqkYQ4ZB1Us5Jo7k90HhrFfb+kEuRL6uQeuWQcUw5A75dovswjvTC8UIeUiqyO0c8INT/AKiKcAT80YqfNYEvFg03RX9SXnUEgjUbP/pAEbWwXe9B4n7DjGQ/hxdCilc0gjGQlPEJckjxLPwi96Y3/wBQj+XlFlqHbUM0pIyB0URroObhvuwxSdNr5CyJKC6JZJUdCvJg2iR2X1L84qOh139daCuvYYBtVKf6AHzEVc9RUQhAdSiEgDcx6j0SuJFjs+JZAYY5iju1fDIeAi75h1bhSLLJVNmZJD8SdEjiTSPKL9vldomqmLNTkNEp0SOA/JjQdJb5Xa5S5vcky1pEtOqiSxUrixPJjGZs11LmlwOz9ToG+8Pjk6m6GlgqYJBJNABmTwEb/of0PTIa0TmVOI7CdEA0LbqOT+A1fvRu4kyyVEOqjq31ITsNPYjTv8Sv8cBE+WrmI7yvZMiWVrrolOqlHJIjFSrjmWlZnWstiL9XlTTHsNAjz1EX02Rjm9auqg4QnRCeH9R1V4CkH2aSGK1EJSlyScgBmT4ROL0pGGTKK1kS0JHgBpzOQYRmTMmW+aFkFMof9NHD51Nmo/sN47OmzLxngJBTZ5ZoDqfmVuo+g5mNMlKZA6tDYmdSthoBsT9IcRBJAkjs6Ah/rhHt+OcVt4WlagQlQQ+aqOmj5mmMjLYV2dq5+NQmjuVTLB1Gq66EAtRzTkeWe61zFgKGF3JSakjFmp+6CztmXD5MYoRN0Bu4DxU6ieJJqYUapdySyXUpT6soj0hRKPOuk1qLJlKViUntLP8AWch4J/8AaMwrOCZsx+ZqeZqTENnscydMEuUgrWckjYZknIAblhHVkHaVtV2jR9Hegapsvr7UvqJAGOtFqRmSSaS0tqatoKGNH0e/h0iW0y0qEybQpSKy0EcD/wBRXE0FKOAYF6bdIQp7NLViSD+qo1KlAvhByASRXiGozRnvFE2PpLJQhcqxIEqTLSTjYuSWDgKq5NHU5PCMrarWQFEk4lnEokuSas52AJ8zAcpQS7HP34xFaTTNzFQNMntz9YCtKlMTiSQztryILCIpk8kmLG4bt6wqmzQDKlfMKLmmqJbfEAO0obM9DXLRljuAgfqukUITTFUP2nFMwWz3iSTdKFLCAS6lAAFTZnUjIcYNtNpJckuakk7nMmG3Ldq589ISAyVJVMWqiEoxByo8asMycosStdPu1MtJ7WFBCUJLVWa0lywDhQAAAB8xd9bK87yTYZQly269th+m+alDLrDoNA2lCNf96JkzSpNZwGGWFB+qSfjUD/3VPRPwhnrSMfaJ5LkkkmpJLkk5kk5mGYOGaVGpJJckmpJObnUvAdqU1InRNzjl33TMtc9MmX3lVJOSUhnURqzimpIFM40jXfw6sr2eZ1bdapZCjqAlIwA8Kk+JjT9JrxFikJSms5b4SdPmXzqwB1JNWLm3Rdsi75BwjChAxLWaqUW11UsmjaUAoAI82v8AvhVonKmro9ANEpHdSOXqSTrGc91eAJkwkuS5NSTmScySczHLsuxdrtCJKNaqI+FA7x9WHEiIJqzQAOpRAAGZJLADiSQI9X6D9GBZJVWVOXWYsZUyQk/KnfUueAu7ElW5Eux2YqYBMpFAOAZKRzLCPHrxvBS1KWsupRKlHiY1/wDEDpD1mGUg/pipPzqycf0irb57RmLhujrl41j9NJ1+JWw3AzPJt4fHIurv+HvRwrmdfMGQ7AOx+Lxq3BzqIN6SXwbXM6iSWkoUzj41DM/2jTfPaCOkN5mVK/lpVJi/+qR8KSKIHEjPYc470cujAxare3ifZ9IL5u3syLKgUT2188g/mowdY7AEMhPe+g/PvSDpwCSTms5/bkIlsMpq5u7nc+6RKDLPICRAtrtT0GX1/b3z5arccQRm7UAy9a1+8A2m04XUpqEBgXIJo7AGgfPSsRaOsdmxlvP3tA/SRBnKTZkUQGXNI/8AEH0La02gy6VsgqVQE0G40984nQA5JqCoO3xLJbyDN4eQCBIkSf0kAhIJZ2KmowOQctUwJZbtUQesJXMmEKURQDLyTRm2pvF9Nl4mpQeRbJuEdCG9/WJQNLu5LgkBxq30ieTKSgMkMMydSdydYkJaphhl4s8tvzAM67YEjlCiZ4UFeK3bdK5zqcS5Se9MVRIOwOquA/AO+uSxS7PLEuUCSQCpRDE/1KGYGyfpUxmbTOVL6t8OIlpKM5clALYyMirOtSW5A2//ABrqZKihLkFnUXJU4BUtqk1yLbc96wsb/vo2eUSkjGWwvmQ4CiBwBjzqbLBLjI1rU1rnDrytq5qypaio8cqZeHDIQH1/ZaLgkUABlnX35QMtTx1c0lgHLsGAckmgAAzL0aNjcHQMj9S1sG7QlPQAB3nKFGHyjapzEODByLmWtJmkYZZVhCj8RB7WAatkTkDTOkWRngJShNEpolI4mvNSjmczThFtfNrVbbSmXISSkdiUlmoM1NoKPwAA0i3k3eixESpIFot6/iYFMlx8L0Cmc75klmBis1/wwghMxKjMUzSQ4U5Zus1S4+BsVa4aPoZtnTd6Q7Ktag4SGwSArUDIzDptnztJsqXdcrGSJttmgso1wv3lVqz65qPB2wtptKlqKlEqUouScyTqYvRyZOJJJJJJck5knMk6mIFreGrmRPd92rnFkDmo5DxiohlpUWQkYlqLACpJ2j1jof0bl2KQVrICynFNmHIAaA/KK8zWKzob0XRL7feIzUcyeGwplszktEXSa+Tal9RKLSUHtEfGof8A1GnntGd98X7Q3zfKraZmAFMiTLWUghnU3eI+YhwBoDxjHTlRtr4Qmy2HDkuectpaWJPiWHiYznRW5VWqfl2E1JOXAffw4xcRb/w86OmZM/mVp7CXTLfVWqh4OH4mNXft4lZ/lpRp/wB5Q+X/AOMc8idqQbNnYECVJDMGcaD8xXybCJYc6/7j7OsZt9VSWy6BNm4l9xIYDc602iK0XwJSklIFKJGjjKmz/SLOcDM0odPs0dRcKZhTjGIJOXwk/wBW/KKgW5rqKiVq7ayXJOTl3JLNpkKxdzjhGFKi/wARA82H5eHT7R8KfP8AESWSS3aPv3vEUKLHXERTOuvMmHz7xOQ/aGWq2OWyH29sIiloeugfz35QHSsoyqsjyyh1lsqQHXX+nifmhqzk2Z9j/MGSLLRzyHHkPzAcSolQJoH7Iyr8xHmw4CLdctKcJPwggeP1iOzWZKQ7ctzx5RKJLlzUxlpxJKqsw9YcpTc9vf1jpXt5xFMnBJbvKNW15nYQEjaq/wAQgH4D3nDUSyaqz9By/MKbOAzoIglCBCivNrMKKjzlV2pmzMKZrAVfg6natSGbbjHb6vCWlIkShiCT2l/MWY56PWuopRotblQeqE2cOrQwUElLkOOylI4OSxzKjoAByZ0ckqSZk1CgluynEQo8VYWqdh65ndZYa0TwXApAhVG2l3QhXclIc0SGpzJOf7Rf3R0Os8hrRNCXQHBUeyD87Phd8qU0i7sAPQ3oeJCP5m0DDMYlIVQS0t3lPkojfIHd2hvW8ptuUZFlSerHeUeyFbFZ0TsnM5toDbVNmXjMwjFLsorsqYdCx02egzqcibztn8uE2SxoHXryAylgiq1k5qarl99gcqppNi/lV/y9l/VtswYVzdJSKEhPy6EnPLXCmNFY7uk3ZZ1TVdtbdpXxLUckp2BP5OUGXBcMuxyzXEtVZkw5qOeujksOLlySTjun199aUoHdQ5biaA/Xzh0Zq9bzVPmqmzC6leQGgGwAitmTHiOZObP1i6ujotPnVUnqZfzTAQT/AGoLHxLCusaQLdF0Knq/pGZ34D8xs7NJTLGBLAAOdtvIe8o4mUizoCJdW1OZOp5VPukZq029QmOokpLhQGqTiSW4gEtAa+8b4/R6uXTEGfVjn4mH9HbnFFKoBFfclmC5aZqnYjsg61YRqZMgoS6xmzJJbThXwpE3xWW6QWVVstBUXRIQyBupjkgcS9frGsuW7UyZWFICQ9WyfYbtvqXijVPUu0ISCCcTUFAG0/MagdkMNPGJphpGEVpsPzFXPJmOUurbR6e+USTMALqOM6OXb7DwAhs+8Nqe9ImKbKk4e+QAMkgueajo/wC0cnWt6Cn44cOcCmYVGkPSAKZnWKieyoGastBv+0ctV4bZZD7RH1ijU9lLZ68h+WiAzKADL3mdf8QCQHU6qClNeA9+sEGaaJAHL87wPKlKNT2Rz+/LaLW7bGkmhYep8M/PygHXfZQKqDnMnP36xcpkihI98fxDpcoJGWWQ+5hk20gZ1OgEZaPfUwNPtRxBKUlROg0HzLJolPqdAcohtdqYEqIATmdE8tzA13XoZ6SJDpSSQqb8RahCNtsR8BsgdPt61TDKkgdmi5mif6UjVQ12g+yWQIGpJzJqSdyYksdiShLJAAEPmTdBnqdhw4wFJf8A0lTZzgbFMIdtAMnUft9Ihu0zJyetma5DIAcBDE9G0z1GfNxupR7LsMIJCNHyY+MaCXJCUBPDKL5iBRKEdgaY7msKAr5kkIAM041ZhOg258znyFKu0zOtmBJIUo1CRkAPmMCzrauYridB9zFvcd3hJxtiXz7IHFVduJp4xrjPVlZrOmSjEoPoEjvKVsB9vOgeBuoXPU81iAeyjNCW50mLf4yGGSQKqNgKl+8rLEzAD5UDQRLRA9BxOwjLQS32nqEAIT1k5fZlo3Vuf6QKk7CIblugWZKpkxXWT5lZkw6nPCnZIPn5ATKtSEKOS5xDFq4R8r6feILdZJqxnhfMs5A4DfhABXpea5qurlAk7bDc7CM/aOiyZy26xSj8RQzPsCQRvWNXYLsCUkLBSj5Ae0rYzFA1/tyrwixkIDdlISNhFsSM5dfRCRIIWJYKx8a+0oHLsvRJ5AQRapKipgX4e/rFvNlDMkDT/EMC05AU8vfhEoz6bmUo9rJqnIE6s9Tzhv8AyfJWHVtpuXLvrnGhKn5b+8ollSX3PpCkC2CziUhKECiQAnUsKBvbxKuzFQLqYnMjNuB0gjC2jQHaCo5EAa7wVCiVKkPg7xFXqfSBZttJFT4CGzpiUns1J1OQ8N4GIJOpJ3/EaQ42rbP3tDUS1KNa8PychEyZAT3jz9/aJpclSh2EFs8vqYIhQAD3v9v/AOjDpttA4bD8avxMGSblYAzVYeA73DlAMm6VdapIFE5kmpzz2EFRpddchuaD1g5EgAZPxOn3fnE0mSBQBztoIKTd61ahI8/IfmJQMLO5AJYmgGwNPCL1CUoThQMqYiD5uc/WIJFmSjKp3OcOmAqyjKm2i2HJLc/eZMDhWAYj2lGnidPzyhyLETTE3HXLT0iexXcEJcnESXrABW25hOEvGThTVSA4BOQrtQ+cWNlwpASAABoKUGgglEvaALxTAGTLQ+WULqOy510/MA2K2YUnEPHhBgt6SzQUjMKRAs60iOWu1DWKmdaqtBBSrRCisWa5wo1EVF2T0zCaYQ7BKak74leIpGrkWdRABGEaJH39vFV0S6O/y0t1n9RReofCOFWfzjRdYOP39K+UTdMQWmemSA9VGiUjM8GGkATLJaJpqeqBzV8QBzTLHw8VGsW4UkZAA76+ecMWuCoLFYESgyRXc1MTrJVUnxNYiUo6RDMmHI+MQSKmAauffvOBl2g5CnLKGrIr6ezEdlDuNU1rtvFHFTFEw2U5NWb1MOmTEJzVXb8ww3on4Uk+FIIs5MluUTma0VP89MOgT9YhmWgnMkj0hFqxmWwb+UBWidj7KQfD6UhosMwhyKbZH7wZalizy6d/U6hxkOA4QRFZ7mZBUumyUntPXvHyiWxXWlishQTkAaEnnmRFdZ7zxKBJL771+IRopU90gpUFDc76sDDauK5dmRJRjMsAvTUsNS+sKVbAsBlNwAZgPzHL8spUAQt1c6PTbKCrPcaUy0hWbVZnJNTXSAGsk0FZUZjpFGbfJ2iwsNk/TdPaKlE56P8ASG2W65acQzxHLjVq+MFCemR2KA7DLxH3iGA7UsSzoDqWp4bxJYZomd3tb8IjEpU5bFIKePH6wYiaiSFDDhB1ApBUd7sE0LRnzeK0KBLlLwReFsMxRw1gWRZ1TiEDxVoBrGsZ1fWKalYoSd4lkzswdIHFkRLAwhhw14mBLTbsKwUnnGVXhmAJoYpLwtDvA868y7k+UBTLZiJADmLmJunXekLWQr6x2fauqmPWgIA4aQGmzTB2gG/EDWqatZZio8A8aRYC3qLq8oEmXi57XpFXPWtJIIIaBJlrgNOibKapL+MKMl/xTjCgPTcBOh8YEmW+WmZ1ZWAsh2ypTU0euUE2y2JlIK1kJSNcy5oAOLx5j02vBFrbuoKWwKIdSe0HKiKgMMh6xhp6otOGhEQTbQIqBbVBLKWVfE5c5gCmbCgpHESVmpo/zffaLCjlWwDM+X5iJd4BsnMCTpaU1UvygWYpDPU8CYsQYq3kmjCG9WTmTASbQSeyPIOf2gqXIWrMt4ufFqD1iokSEjP94cFklkjyEGXfcDpKlnLICjnaLOTKShGIpYv2RuN4lWK6w3MqYp1FhmdyIbOtUmQosjEzVzPrl4RNOv8AwOl6O7ebBxDJlypVLEyYkqUpyUuzVoGTwzB3aH6v4eu/pcxIqQRo3hHDVKQEGYFHCWyd9TsIdZrDKl/qJk4VKSQwfU6jeggyaRLTLSpxqSM3OecQT2S6kJJVhSGGbCpzist86YXwOwL8vEs/KLS87cDLxINGy1jOz796yXhpiB5AjSGGpxeKjVfYGQJPq20W1mKRJ7+IkuVCojK3ld8wpSysRUcnyJ+0E3EmYhCwsULtwILZcYu4jTWO9UdYEsKajlDbVKQpbzC+0ZOTaVS+2BQE4txXJveUXlkvdE4/2inOgiRatJtsCU0yavhlFRbLclVSC20DWlS1zUgBRSVAOBoSNYt7ykBKWDAQFT1ksmlHodKRbylISwSaZcIpLLZ5KgRkauXNQcm2EOmzghBwnsjzi6DrbeaA+pYjhGamWutIYmXMWpmUOJBaNDdVxpljEolSiBn+IcTqpkS1LITk+u0W923LhmZ4ksxfP/EFqkoHaIyyhib5QCXoIlIhvg4QwEU933iiWS6WJGcE3v0gQUEONfGMsLrtc5Q6mX2D8ZKcPm9RyBi4JLzvAEqJ1jMT7US7ZRtJP8Oyqs6eSrZAp5q/EFSP4cyMyuYoDQlNeFEj6xbhHm5EKPV5d02FICeok0+YAnxKnJ8YUSiztchKkkLSlQ2UAR5GkYO57rs021KSpKlgYlBqICQRU4ctWfcRs5yFqSQ7PFbdvR4SkLT1jmYQVEJqcPdHIZtuTEwKZbkBfZ7iBRIoMWjnVs/KB1W1a8geQB/zFlJuqWjQmuu/INBiLKojKm2QhRn5diWpQJDcSfQDeJzdyE9pShzNR60i4NiOVB4E/cQ6XdqSXJJPID7P6wpFImYnuoL+LeNAaRb3Xd6iz+j/AFP4i0s93pAoAAPesTSJ4c4TRPeLZ1oPQwqw232syUoFMstohWhU4hXdHaY8BRxRqxDbr2Qol0ghnqPrvEl0X31uJLMWfWg/EQdlXbJStykEoGZzelTo7/WI7MpcyYSCyBmRTwHGJV2X4gBXMrOmWQ1gkXihKF5OAzDQNxygoO9Lb1aUgNiAD6xU2aeucSh2DOSdAM4rbZaTiKiaZw+476SnGVDtEYRSgH7/AGEajNXE+8EIOFOh0qTsK+EUM6ymapSkgJzq7AEZ09I5fFmWgBRoFVA1rASrSpSQcJCe64BZ9hxi5iauLE6pQICVEU5EUOmfGDLDdLJda1B8wDTN/wARn7Kky55QFlKWJdWZDOKbwWL0MtQBViSds/WIqe8Fy5SJod8WQ47vygS7kpQlExKiVE1SPpFfe80FVDQx257YEEvtSKj0675IIBzoPpA96yHOEZ8cmgXo3bcSVEqH3eLCYvUClamMf1tjRY2m4SqhpSnhygG8JeBQwl07Oa84srTLQVKKlEFNafQRnrdbeMbxhc2XpMAAhYIbMjWLmZe8tae83KPLbXe6UmpHnBl3rtUwnqrPNVxIwJr/AFTGHrCFehT73QlFC5jFXneilzQmW7nMJBUebJBPlF1d/RVakvaZhQo/BLUDTYkpp4ExprNZ0SU4ZSAkbJAf/UdTzeJcxVNd/QiWAF2hXWuHY4kNzZf1HlF9JmhgiWnCgAAUwgJGTDNtsoiUVK7zD19IQWBQHwHthGVETwQOy3NWQ97RX2m1juAk0ct8vhk8S2mcVDCgf6jkOQ3htnu6jKKlVcvT0GfjAVUqUtQcIABdnJdnYZDasdi8MgbCOQpDTJOg84SbO+Zpwyh3W4ofh3rwEQPlpCY5MmGIZkwAVZI4n2YFmXshPdBWfSKDsPP6QkWhKM3J4fvFVMvRSqCnAVPpEckgqGJ868vzCFacTAtKQMs23qCHO1fGK+8r0XKmlNQnDQcf8/SCLBMWiXMmrADqCkgV7AoHG+cU19XqicMTMoUc7DbnDDVTaJ5LuXf2YuuhwUrrVBmYJCuLuw8K+UZWevGtKArvEJ8y0eiS7PLs0gJS4SHG5O5PEn6RrUw610s6ikl3zPMu3CsYWfPIJJJ28soPtvSsEKS5ZmGmu3jGXtNuxFgc4ZhuiF211AGocP57axo5XRo48XdDukHPMEUGQ4QeiwSpDKwJDPhOxZnHExFY70UcZYqJ7tCd3yEN0gm/btMwZh2Dk7tUAeMB3lhl2dCXJKUjKgcD9vSGW22zyoBEuYW/pKR6wN/w62TJZSQhLnNa3LbdkGIKm7bYkzFLmsSciRQcQN31gC02nEsIChqxOWpjQ2XoEl3nTlK4SwEDkSXJHJouLNcFmlkFMlGIZKUMSv8AcpzFuEYCzyesUxxncoTiY7Ug6T0atSu7LLA0UshFN2Jf0jf9Y1HbgI4V7w/0RRXV0enoLqXLHAYleYZIjSXh+qkJxYG1Ar+0DqmeELFSsZVX/wDL0n4lzFHmB/6j7wwdG7K//SBP9RUr0USIsCANYakg+/2gIpVjlIpLlJT/AGpCfoIISgnOnKOLmAaP74wutOjnwgJEhtIReEFb0PNz56RIr20QDTGBSDiOIkdkEinzEUHiYbZAog4peFiWqC40yypBPIV+kSypZ1/MUQ4yA6sKYEnTwugOIg0YZHcbt94slyUqoQ/A19MoAvXpBZ7JgExQSqYrAhOqj9gHDk0HiIimizL+RZ4jCB4Op/OFAFpvROIvaQOCQhg40xKfx1hQpFjPtyUfgQFPvJZ7qSBufs9IC/mpiz2Qw2SPq33iVF2zFZ0/uP2H7RplCtQLlSnOwqfM/vDVTQNP9xiyl3QNVE8AwH3MEWe65aa4Q+5qfWFFNLxK5cKDzMWd22VyCoMBXmwoPGkWCQBkPL8w/CP81iVYEtdrmt2UrWog9kAYADRlHUtxpFYOjs1SVKUkJIDIQVBiTqtnoNg8Xq7Q2UQrnN3ieT18hCiuT0LllaStbJDUQGdmfEo1qXyD1zizvVMyapgoIQzcSeIyZn1hCbtCM3Uwoop/QyXMU65sw/24QPUGCLJ0Pskov1eNW8xSlf8AiTh8hFkqcdKRGZ50qYXQc+4EJU2K+ZPIDuSdhHMSjAHGc20Qrt1aQGtKuNYUqztmffKAKM8mj1hlHqo8o51INdIeJYyavvaIGzLUlOkQLtz6E6UBJ+kTrkDUYvpEIC1HIDbXLYUEUcQtRagA4t9PzEqJKlHtb/vT2IeiSw7Sn4CJ0zODD3tAOVKfKg095xxTJDesdCi3sfWISnOoG+p9YBgSCdTzLDy/aOBTFgA77P6aQQJYSmv+fARGueAwQNa04b6NueUAVJkal/GGEYgwLLx4XGgCcRPJnHOI0zipaU1LkUHDNzrBVgu1QWpZdLLWU5VSog14ODBSWFJpmeX1hvXGC5qP3iEiIB8BOZ8BQRhbx6GTryvYrSqZIkWdCJapqVEKUogrWmSf7ZmEnIVzyj0CRL6wqCSHTQkhwFM4BYhzUUfyeLiWnCkAbZ/sImrgK7+jdmkyky5clASkMHAJ3JKi5JJJJJqSY5BuMQogzgS2vvxjpVy+sDCdHcb+/tGmU5nfKCfQQxS91eCd4hmTd1fb0iPrRo3rFBKVbsNqufKHLnaBzA6Jo3hsyc2sQT9adGEcQkeMQJm+2/MSGc0UEEmISsbv6wOtajy4wkyyRATGaOJ55Q1c7l6QxMr21IkCBv78IBvXe/bCHCYo5e/D945ibICOdYrU+AEA8gwpZD/iI0yidVH35RKiWdICcF8oSlge/vDCg4WGfp4tnCk2UgMoj3nm8QPxghyfsIiVaS/ZH48zp4RN1SRx51jirM+59IAZRVvCEo/EriwDluZLeMGpsycm4+MS9XwEUAJmjC9T4/VqREq3FqJJ5Ow8YskywrQtxcehiQWcawFUULV3j1adz3vAb84fJkqLhIYFmc15qP2iyKEu7B4eFwDrtsqUDNzqo/aDZtqGkV+MwsBMRRCZmItGX6bXtNkKlolTAkrUB3CtQSCMaiEg0CXL0GTmsamTLbPOMl01sS506yybOiWZpWuYrrX6syerWhaZhFVJUVJGAVOHYOIsFfw/vfrpEhSOxLwTXlqAxqWJxSZy1BgFKUlaigA9qZnSNnGQuLocmTN6xSiUowiUkOkAIlpl91JAKcXWKAIzW+gjTTJ5NMhEVNiTvCgV45FRlws7e/SH1P8AmIuvbQeJhptBzZPiY0ylUltvfOGJff34RCi3voD5/cRxNtU5YeTesAaJZ2P0/eGmUeA8axCJqjueQ+9ISQomtB4QEwlAZqHvnDusljNQ84HUa6e/CJJEkmpYeb+sA9NrSe6kq5Jb6w9S17AczEjbU5fmGdW5gIxJUakj6xImR4wQJIAyc+npDhJJ4CAgTZ318hEiZKRmfX8QQpNGFOX5iI2IHN/At9IgQWDlD0pOYD84fLkgUAAESAtBQ2EvV+Qh4kHgPUxMDDwICNFmA1h6ZYEOAjsBzBCww5CMRaCVSgkbmIoOarCHMVk++GLBBPi0Wc6ucVN43lIk1WQ+gFVHkIqIZ98TE1TIxjbGx9Q0E3feZWAcCh8yVJwkHhmFDygOyWifPLy5OCWfjmKbySASfpxi9s1hQiqjiVyp4CKiWUnFlTnBKJTRH/M7DzhirSd/KMtCSkDOM6q5VLty7RMmvKwJlokgApIT2sSyRn1hUWGySTRhaKVHIsSplWmGGeYjhQHTMO8KGwoDCTVl1VMEyqpD1jkKNspZevj9o4hRwisKFEFonQaQxWcKFEU6yinjE71hQogkVlBEgUhQoCZMcVChQV0RwwoUA947ChQHUQ4x2FAdTHRChRBKnM8ogmqhQooqrwWWzMUnR2SldsmFQCikBsQds8nyhQouJrYkxyFCiK4Y5ChQCEIQoUAjHDChQHDChQ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9" name="Picture 9" descr="C:\Users\MUDr.Ondrej Šofranko\AppData\Local\Microsoft\Windows\Temporary Internet Files\Content.IE5\533UPURP\MC9003558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08" y="5058762"/>
            <a:ext cx="1827886" cy="17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UExQVFhUXGBoYGBgYGBccGBoYGBgdGB0cGh0cHCggGBolHBcXITEhJSksLi4uFx8zODMsNygtLisBCgoKDQ0NFBAPFCwZFBksLCwsLCwsLCssLCwsKyw3LCwsLCw3Kys3KywrNysrLCsrKzcrKysrKysrKysrKysrK//AABEIAKgBKwMBIgACEQEDEQH/xAAcAAACAgMBAQAAAAAAAAAAAAADBAIFAAEGBwj/xAA3EAABAwIDBgQFAwQCAwAAAAABAAIRAyEEMUEFElFhcYEikaHwBhOxwdEy4fEHFEJSYnIVgpL/xAAWAQEBAQAAAAAAAAAAAAAAAAAAAQL/xAAWEQEBAQAAAAAAAAAAAAAAAAAAEQH/2gAMAwEAAhEDEQA/APWnViTJWn1wLBQqukWSlQFbDja6IHKuaU1TfIQE+bohbwQH/qgozUBG1RICO0AJN7rooJQMOdwWi1QhFpusoNCmpmkFHfi6k2sEAxhwDIF9TqsNJHDlomEEBR5qLraqXzbINS+iAhchueh06ihUBQGFVSNbgq6rVhB/uuasFt87zWt86qrbiMrotbFQEgcNZaNWVTuxXNMsqWzQNl91suSgfzWjXVDQcoVagS/zuKBiMQEQLEbMDnfMbAIEAZd+vNI0aNVj9x7DckhwghWNLEHJOUq6tIFhaEDxDVTe+CiVa6Vq1ggL8xMNVfTHCSU5hwSgkWSh1KRCbeYyuguqzmgV/tZKG7AlPMN0YJSA4PFtyT7mAj+FyLH7rs1a0cfbNRVlVohQaISbNoGUcVgUE6rsrKJqRmtB05IdWnCCXzAUem9V+R5ozKkIGnOvmpb5Szal1j6qgLUqFao10AvJF0EmMkFq2qsrOJySdOqt13HuipmtGak7GW4pBlTQrbqB0KqHcPUFzqdEUVOKqm7wR/nQip4pjSOapX1YMK3fWt1SGJpsIkiSiF6dYkhs2RMZiQqDaVY03gtd+yynVc8S/soHamLTuDxc2Oa50VodBRqeIjJUdA/FjigvxkAmeSpBXzMpLF4wyg6N+09EucdNlzRxZnmn8E60lSi+FYwmcFWlUn9zpKNhsToM0F/XqpZj5KWpVTqj0qgBVQ9TqQn6dSyqjUkS0KDsSTa/NBbl41IUmFpyVZTBcm6MhA4KQRgAg0qi2Sg8wo7ULn5lX1LFA5FcRQkZK7wVWNUo6alWTDsYGga8VRUcQSnX0y4cEVZv2rbwqdHGl0Sueo2MEqzoVUFm5ym2+qUbigEajiQUU81qgWA6hL1HzklKtUg3KCwe06ILXkaJNuLPFbbjgSOaCyY4Dqlq2IJyWFyGSgLTPFEqVSBZKuqQEMVigcZU3jey1UhLUnklSM3uoDVHiIzQ6ThqhQSsYeKoW2xsdtbdcPC5tweI4HiqPGtqUmEug8YyXX0XCIJuFW7WwbarHNdMEEGCQb8xkiOJGN3kFu0IcQSk/iGicDAPiY7JwGv+p5xryVDQ2iXvEa6KDsaWM4IVZ0lL4NycfTGaggAFJrjoSEIlQ+dCC1wzDqU7hv1Zqmw+JFs1cYelBlpBBVRdUgIUn5WVaKzm5hWFE70cEVPCVZtCcw9MC5CFReFIsO8DNkFrTIHJSc8Sk2uFgDJKdpQBchETp1FI1SotaDeVBzTy8wg8foYgazdWWzaDqhtZo4qq2Luva2oYIOQOUK8qbX3RGSC6o0Wszui1awm1lz1TacjNK08eSf1claroa1O8hDAIzmEvh96E0JOaCW+j0avGVFlKNEdtOdIhA7SfItmpOpki8ckGmIyQK5dYSorVag4cCEOlYysvNyfsjkEDRUOhy09DpvsJRHiVAIOW90JSs8tdETKLTqcUDAMLAtB4WObKDTqhmy0SYlYWrbDZBOkbhSqsmVCi2M5TIfIRHJ/FOy21aREzyPTMc14/iKL6FQiCOHAjkve8dgt4GJXm/wAVbAxDrCnLQ6d60N46oKfZ21hHNXDdqN3RdcEQRy/ZHoYwtsfNQdm/GA6oLq651m02jNNf3UiZsiL5r+CawWLfIAuAqPCY4FqbwWJh4gxKD0DCsD2guTNSs0WC5eptYgQE/hqsiZsVRZ0sZuu4qWI2gHWy4KkrVOaAXkZIOiwONcN699CrClipI3jn6JDZZYKYBdJNzOQlO4ajNxBQWdGseyZ7FJ0Km7nbkpN2gOKo+dsFt40mNbn3yM/hbG3i43NuqoKmaiorpTto5Ao+C2md5p5rlPmFP7MfvVGgkC/vuoPWNl7dB1Fs10GDxgqCwC86wOHIcADC7rYFL5bfEJ4G6ou6eH3skUYaM0u7EQc4Rm4sFFSqVdIS1R41N0HG4sNyKpqmJl1zEILWvWW3V5tCrqeKcSASCmfnXsgsWou+cktRrT1TjBaQgWrUyCHIoAKhVkyhFxhQSeIKbo5JLesiseYQPyED5JmQhfPJyTdBp1QEa3is+XdFBtdSDJ1RAtxCxeBa9jmO/S4QU41p1W3U+KDyur/StznkjEANJ1YZj/6zS2K/pVV3XGnWY46bzS2b5axbX0XrhbwWOpxeUHlGx/6XlsuxDw4g+FrD4CP+UtnsF5zisOWveyZDXObY28LiPKy+lsTUhuVuK8g/qZsVlKq3EU5isTvDTfAmQeYkx/xJQcRQxLmwNBomcPtch7SRYFKlsjmguYg7VmPa5oI1TWzdoxaeq4vDY4tbu6TY+9FBm0i10jJEeiVNoAzB80xg6rXAElclhccHtkaZq+2ZVa5og3QdCCRdtwncJtT5Yg2VNS2i1pAJt90w8h4LgFRZnaRfkeS0G9fJc/drk2zawAgkjsg8aexDLE7VjIcz+EB4nqopchFwrg17STABB7KT6SGWoPQNiYsVKoAAy4r0/DANaAfTReL/AAHiWtrPDzEt8PK9/svSNnbSAEhxdpMn2VcF9inMI4OGSrWukECZ+i1iMY2N7eE5qrrYgkiDY3QM1XHUylKlAkSCiPyNx90liakAyVBrBYoB5B0Tz9rNa4wJ4fuuWxNbxQJHFFwgKDtMFi5gq5ZUOa5bZtdohdPhMYIhFMMraITqMnhKI2HmdUXfhAJmDCx+F/5Hsi03LVarAkDsgr2V4JBVpRqKh2k5rR8ydRI0RsFtAOaHDUSOiC+NRbpOSdKrKdpBEM032W3tlDpuglSab/RAQABQrVG3nNAxL3a5IIpk8I9UE6ga4GW25LmPiKma2HrUWgGWOAnKYkHI8l0G0KB3DGceGND5rhHbf3G1DW8LhmIvbkeSDy0iy3uy1o6ogpTJ8kMM09zmgE6mg/KT/wAuwnPP3yUXUkCTHuGRMLodlY4AC/bXoqR1L1TmC2cXAlvdBeYzazRA3syBbMTZXuyscA14kcROvRee4nDFp4EH2UfZ20XMd4iSPUHjzQd/icSC0Am+iD8mdVzFXa4cd0umLDutf+RAtKqKMREAXPXhcDTMrbaRE9Z8giA3a7Ld4m0XnpmLclp1SYvMmfPP6oF3SYPQCT74hRLcrJgMuAOH2n7eqxzAMrkz6yopYPIMix0XZbH2lvUGyRLZa4Te2vexXH/Kz5fhQpb0ktJEIO+ZtRrXZz9EDG7da2oBvS2JsMiffouOfXfBBOevDol21HCdeqD0PZe1N689QSh7Sx9NggnxOy98lyGCx24eHRE2tjvnbmYc2Z7wqi9o1gYhWeGeHCJXACu9os4xkrLZm1HNI3slFdfUxm4YzCssHthziBlpZef7U2q41JZdrYjP2c1abP2u1p3nP7iJQelYDaUDmVZNxW9cngvLanxP42hgvMGcoj8ruNh1ZEE+yg6Sm+CjVWyLei1g2gtCbZhgg8/21tLcJZexiDpNmk9VrZu0GlsAwQLjgr/4y2bDBVY0O3HS4RJLNewMG/8AqvLK20y2s6oDBda3/Gyg9Q2Zjd4wF0gNl5h8D7QDqu645uJ6f5fUwvVYBbZUVzsXBz1T9N8iVynxfsusGitSeAWmXMORGVrZ5I/wvtptUbsguEAxl2nogvamIjwu1NipsqwMwOJVR8T1CxnzBkM8p96d1S7N2y5zQXc3QZuDog6Otjpk708CNOq8w/qfLsRTdP6qfYw4/n6Lq9p7Spkb9MhtuOoFvfNeW4vHOrOmo6TpPDO3JACk8iDM/wAeaP8ALBdOkz6W99UAjWbfhTbY+hGnZBkAGTIPnyWywQPOPfVTZ4gImefBS3DlGmudggVe2PeSufhOoPmlhM7wnu1VsEXi2XqfyjbLrBlRlQjJw/BQE25Sis4RcFV7qImP4XRfFFRtRwcz9JAMi0xIVQymZMwqExQF+f59FH+34zKsHs89VpzQdY/9ScrZyiKx7bAgi46XNx9fRQLYE88ulteZUoMgc/tFvJRquFoyAsOM3nWTceiAm9B4WiYvYrHOnqff5S4z7TnylTYT34e+qgIxsC+ZzHLJRo0s41y7rCYd0H8fdSDj9fWyKjUp8s/z/Ki2kJntCIDkc7fS/wB1BrzPrbmg21k2HaymWCSeH09/dEc6YHn77rVJkA8fY+5VQH5R4Z3He/mtHTT3CcqOiBEfn2Ql3MN+Xv8AdFBrid6MrIbWfROCladPf49VNzAdMj9VAuRBBXafD+2Q0DezFvXdn0XIBpmc7+XuEfD1y1wjl5Az5yg9o2LtUVKbHNyI7zqFfUaxOS4D4DeX0vCJhx8+GXuV6BgcO4ZqAz6O8CDrZeNfF/wi/DVS+xpF5DCSSbgETa994cbBe01mFUO2Sx7HU6wa5rrQcpOUc+EKjyb4aAGIZuvDfEJJ5XtxXuOCqNc2QZ5rwbG0206jhTB3Q5waHZxOvvgvV/gbaBq4cHMgkHlcx6QgutvbJbiqRpl7myRdudr9wvE8eyvgq7mSWuabEGxEGD3Dl7ZisRuNJ+i8h+Jca+s4ve7eAJaAeBN+wtYoG9s/GNR9FrBAMHfMcoy9VVYP4gc2mQ6SR+k5EWt9BZVDhva8b91B47/gfTVAao3MbxIJki+RH5KXqAZACB6d/VaJi5P592Q6Yvnnn2zn3xRDDWDU5jzkXW2sGYIk6flRbUEXFyR2R/lszMhBppHmD5gTn2Um1eABgd7haIAbYyNe/wDAWonkTEfW/E3yVAvlGbQZBy4aT6qXyyDG6YtHCQRJWnGDA5eUpp7S6YN7wI1LdPVBlTFeBjYNjcnnMDzEobHG0D2T/ChiKe6QIfeDPE7sk/QQl6NY97Aae9UMN75/24iOIyTNGS0EC3RVzHmCRE8e6YFVtpBmBl0RVawi5GsnOfpbWFqpTu4Aa2kzEWP1N+XNT+SSWmc+0xAn0HkpHQXNvqCbdJjsEZCpUvCD2vfT7QfIKLRBy1Bvzz/lED5Fm2yEzGenafMrC8GXXyjrfRFAiS7/ALR2CnTFj2WYSl4jwBmIz+kBTa6x5uPoEULMxOWf7dgsc+Ct0nF0xHXssoNJM6C3Lj9VAcPG7Pv3+VBhu0Dpbrmp7kGLAZDrM3+nZT3YIDcyfQH06KoaLIfYzbl71S9UTMTJmPeqgal5Bm5BnTjnnZFq1JMD3c39UEWMmc4FstQAo1IDuQy+309Vqi+CA65njpHDUqNZknPQSTfKEAzU4W6cPYUgQ2e9z+yg0kDLpPPgVpwLjb9uvvgoOy/p/tN9OqwE+Eu8QNtIXpnwht4VqZaXH5jXOLgeDnucIm8Z2N14NRqloF9QZ4cvor34U2saWMoumxeQ6TAh1kV9Ai4uVQ7d2EyqP1OBHiG7xGvO6d2VtFlZoLXeK0tkSJmJ8iU653IhB4JtTCvDy91iSCQTBkzoctPMLo/gHafyy8HJxFp1mM0X+pVJrazt90/Na0t8I3mbh0vcGTJXPbHcACQciHEHUk28reaI9RxdQvJFw0i68v2tSBdVDXANa6BmRJ49p9F6FszaVN2H3jvDdY1zyAXGZg+EXNhPIXXA46sPmVxvtqAkODgAQd6AOUCCLIKOtRLXOEl03nMwbgkdyUCmwmDEaGxyMZDWytPkw4ltyC3dmIO7xnIickCN0QAGmSbDOTbobHXTmqF6tIZf4nTgLgd8vNCZSIvFuPHlKaLTu2E5R1vkt13jeiwBB52yytGWSBFwmTFhr5rbKg1vrKnuQ2JAiAc878P2SRMAH3mgbNa7u33H2Kcp1gRcwJnsD+FUhxtl/J181Oi/dPH3+xQN1MxlBmedx+CjNqQ4Gbex9ClnOkSI/kQi1KYAnQRwidPofNAarXJdNjA/I7oNN4IBIvl3v9YR6zQ1p5iJngTf3wQKeHO6LiDMXiTMW7eSATGkTHEjPOxP2CkytAggT26rZcYa0CCRpmSY/PqhOqRbpoeCoAXQd2BIMG+RiNDGawsvvf431ykW65dkMGRwmf36WU6ziIOg4CI9gKDQMNuAJJ8gDwvqNVCk0nObC1z74+ZWMp2BkZE+ce+xRKYyJP19/wAoClkAycxlmLQPrPkgvZJtfl1y16rb3SIOZ6945Xt0yWsyL9bScunLkgLTojd4EiTPPTlaEQkWblf1gH91tlMmR0+x76IuEpjWTcR1J9+qAbwIMTYA95OR1yUmu/SYE+ibxFNu7IiJJicz+kDlY+qRdk3pPb39UGYiiBMd87b2cW9gKAdaeRFuv7LbnG82ki8Wy045rKVMv3oJAG6BETO7aNcgSf3QQmTmQCdM4/hbcN42zyGijSG6AbE/SRp70U6dMEnradR1te/BRUKtWQOAGnWOw5qPziJPKPfn6KZFm88zrz6fso5jeJvOXXnxj3dBBo1y5evki0X7jwci07wPS48lB4JE3y99IH1K3Rp5E9fx2j6ojrdj/Ez6T3Obd070Z3awMEzpBNs8l7GcU2o0OaRBmCDZfOU8IuL9c/LNd78EfEfym13VH/7FrSRFpMAGxMkZc+qKqP6mVnf3Qmf0Qf8AXM/p7Z9QqfZlUt3swZjgLhdf8T4V+M2dSxLGhzmOJcRwAIcf455LhX1jE2mTMZ2+mnl1RHXYHaRpOYWu/wA2E/8AVrrjgbAeSsPi/BUQ1tYGCRBAs115m5JB0zOfdcPTqQ1pkngNOHrfzXX7d2q2rhmNky5r9B4d0kCxH6jYTl5oOYDpcZJDSJnoMgcswQjnFC51vBvwi1/ZAUKdU7rBbe3d2SZgPIkSbjJKUhbwxn6Rx6nS9pVGYusQxxJOZ+uvlCjUqAbvhIJBA6AjMdCtvMg5cNbwQYPLI24pOs6SzI8+seaC2xdJrZAv/jItcC9o5+8khiqQkDIgxu97czbVGrgbxB/x1mfd7IbmEmRyJgjSwzjggBXokH9IjQ8iVCmwRnlrx17eaafWBbM2GZiSb6ZZXSj3jPj55n7ICEwPED7t9dE38y27MgQY46X4aquc7I6HPT7qeGfz4cI/mEFlhaofM2JNtAOPoUUMgNabkmAdItx5BV0iRGp4cf3TYq7sA3i8yed+SCdWmXkFoA3QbAC8H0NwOyjWwe4d1xlwzseCcw43XktJgydM8wBGYTzQ5wB3QbZwNLfZVHLCmAIjeAIMcuvGCh16W8y0AgTA0/knj9FixRW2kh4Op14WnjAy4i+qi9sDlCxYgzdJk2zE5ZaaolUcOQF88tY5rSxAbDAtEzmZzNut+XqmcNSJYHxdt+vu6xYgytU8HSQYGpznyUDT8E8yRwNteCxYgwvaAA03DbzMSYM/9tLhMMcNzMNEuBvfLPndYsQV7TYgRAtrBtxHn2UKLjvFvMRnwNhkBKxYg2SRY9BByB1PLPiellqpTAIE8jrx8xZYsQQqWBHK9/fFZN4gTw6j00usWKKi6meZPfIpzD1IczUNN+EHX3yWliI9X/prtCicGKNVw8RfDXQAWlwaQL3Hi5a8CuZ+Nfgl9KoXYNodTDY3ZcXNcHOkCT443STqPJaWIa4sNIfDgYbAPp5nnkrbGVSNwiZcHRyk/jh6LFiCtbVPO5jvw8vqi4sbsiMiOM8tCMwePDmsWIANd4XTqbxwmc44Dhqr7ZlGkzCVXnxVdwuA3Z3QDAdwzm6xYqmqN9mB/wDtAIaRMDU8JP2Q5kaxYHz9cysWIrb7v3WgW00/e8oT2Q0XBAJgcj06LFiCVZ4kRlA6SbwPf2WtwC510H45/hYsUE21wLkRpHf+FN1QxIzEzMTmPfcrFioMMYfCBGXATPHpY2Vlh8S4NEDzaZv2WLEN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4" descr="data:image/jpeg;base64,/9j/4AAQSkZJRgABAQAAAQABAAD/2wCEAAkGBxQTEhUUExQVFhUXGBoYGBgYGBccGBoYGBgdGB0cGh0cHCggGBolHBcXITEhJSksLi4uFx8zODMsNygtLisBCgoKDQ0NFBAPFCwZFBksLCwsLCwsLCssLCwsKyw3LCwsLCw3Kys3KywrNysrLCsrKzcrKysrKysrKysrKysrK//AABEIAKgBKwMBIgACEQEDEQH/xAAcAAACAgMBAQAAAAAAAAAAAAADBAIFAAEGBwj/xAA3EAABAwIDBgQFAwQCAwAAAAABAAIRAyEEMUEFElFhcYEikaHwBhOxwdEy4fEHFEJSYnIVgpL/xAAWAQEBAQAAAAAAAAAAAAAAAAAAAQL/xAAWEQEBAQAAAAAAAAAAAAAAAAAAEQH/2gAMAwEAAhEDEQA/APWnViTJWn1wLBQqukWSlQFbDja6IHKuaU1TfIQE+bohbwQH/qgozUBG1RICO0AJN7rooJQMOdwWi1QhFpusoNCmpmkFHfi6k2sEAxhwDIF9TqsNJHDlomEEBR5qLraqXzbINS+iAhchueh06ihUBQGFVSNbgq6rVhB/uuasFt87zWt86qrbiMrotbFQEgcNZaNWVTuxXNMsqWzQNl91suSgfzWjXVDQcoVagS/zuKBiMQEQLEbMDnfMbAIEAZd+vNI0aNVj9x7DckhwghWNLEHJOUq6tIFhaEDxDVTe+CiVa6Vq1ggL8xMNVfTHCSU5hwSgkWSh1KRCbeYyuguqzmgV/tZKG7AlPMN0YJSA4PFtyT7mAj+FyLH7rs1a0cfbNRVlVohQaISbNoGUcVgUE6rsrKJqRmtB05IdWnCCXzAUem9V+R5ozKkIGnOvmpb5Szal1j6qgLUqFao10AvJF0EmMkFq2qsrOJySdOqt13HuipmtGak7GW4pBlTQrbqB0KqHcPUFzqdEUVOKqm7wR/nQip4pjSOapX1YMK3fWt1SGJpsIkiSiF6dYkhs2RMZiQqDaVY03gtd+yynVc8S/soHamLTuDxc2Oa50VodBRqeIjJUdA/FjigvxkAmeSpBXzMpLF4wyg6N+09EucdNlzRxZnmn8E60lSi+FYwmcFWlUn9zpKNhsToM0F/XqpZj5KWpVTqj0qgBVQ9TqQn6dSyqjUkS0KDsSTa/NBbl41IUmFpyVZTBcm6MhA4KQRgAg0qi2Sg8wo7ULn5lX1LFA5FcRQkZK7wVWNUo6alWTDsYGga8VRUcQSnX0y4cEVZv2rbwqdHGl0Sueo2MEqzoVUFm5ym2+qUbigEajiQUU81qgWA6hL1HzklKtUg3KCwe06ILXkaJNuLPFbbjgSOaCyY4Dqlq2IJyWFyGSgLTPFEqVSBZKuqQEMVigcZU3jey1UhLUnklSM3uoDVHiIzQ6ThqhQSsYeKoW2xsdtbdcPC5tweI4HiqPGtqUmEug8YyXX0XCIJuFW7WwbarHNdMEEGCQb8xkiOJGN3kFu0IcQSk/iGicDAPiY7JwGv+p5xryVDQ2iXvEa6KDsaWM4IVZ0lL4NycfTGaggAFJrjoSEIlQ+dCC1wzDqU7hv1Zqmw+JFs1cYelBlpBBVRdUgIUn5WVaKzm5hWFE70cEVPCVZtCcw9MC5CFReFIsO8DNkFrTIHJSc8Sk2uFgDJKdpQBchETp1FI1SotaDeVBzTy8wg8foYgazdWWzaDqhtZo4qq2Luva2oYIOQOUK8qbX3RGSC6o0Wszui1awm1lz1TacjNK08eSf1claroa1O8hDAIzmEvh96E0JOaCW+j0avGVFlKNEdtOdIhA7SfItmpOpki8ckGmIyQK5dYSorVag4cCEOlYysvNyfsjkEDRUOhy09DpvsJRHiVAIOW90JSs8tdETKLTqcUDAMLAtB4WObKDTqhmy0SYlYWrbDZBOkbhSqsmVCi2M5TIfIRHJ/FOy21aREzyPTMc14/iKL6FQiCOHAjkve8dgt4GJXm/wAVbAxDrCnLQ6d60N46oKfZ21hHNXDdqN3RdcEQRy/ZHoYwtsfNQdm/GA6oLq651m02jNNf3UiZsiL5r+CawWLfIAuAqPCY4FqbwWJh4gxKD0DCsD2guTNSs0WC5eptYgQE/hqsiZsVRZ0sZuu4qWI2gHWy4KkrVOaAXkZIOiwONcN699CrClipI3jn6JDZZYKYBdJNzOQlO4ajNxBQWdGseyZ7FJ0Km7nbkpN2gOKo+dsFt40mNbn3yM/hbG3i43NuqoKmaiorpTto5Ao+C2md5p5rlPmFP7MfvVGgkC/vuoPWNl7dB1Fs10GDxgqCwC86wOHIcADC7rYFL5bfEJ4G6ou6eH3skUYaM0u7EQc4Rm4sFFSqVdIS1R41N0HG4sNyKpqmJl1zEILWvWW3V5tCrqeKcSASCmfnXsgsWou+cktRrT1TjBaQgWrUyCHIoAKhVkyhFxhQSeIKbo5JLesiseYQPyED5JmQhfPJyTdBp1QEa3is+XdFBtdSDJ1RAtxCxeBa9jmO/S4QU41p1W3U+KDyur/StznkjEANJ1YZj/6zS2K/pVV3XGnWY46bzS2b5axbX0XrhbwWOpxeUHlGx/6XlsuxDw4g+FrD4CP+UtnsF5zisOWveyZDXObY28LiPKy+lsTUhuVuK8g/qZsVlKq3EU5isTvDTfAmQeYkx/xJQcRQxLmwNBomcPtch7SRYFKlsjmguYg7VmPa5oI1TWzdoxaeq4vDY4tbu6TY+9FBm0i10jJEeiVNoAzB80xg6rXAElclhccHtkaZq+2ZVa5og3QdCCRdtwncJtT5Yg2VNS2i1pAJt90w8h4LgFRZnaRfkeS0G9fJc/drk2zawAgkjsg8aexDLE7VjIcz+EB4nqopchFwrg17STABB7KT6SGWoPQNiYsVKoAAy4r0/DANaAfTReL/AAHiWtrPDzEt8PK9/svSNnbSAEhxdpMn2VcF9inMI4OGSrWukECZ+i1iMY2N7eE5qrrYgkiDY3QM1XHUylKlAkSCiPyNx90liakAyVBrBYoB5B0Tz9rNa4wJ4fuuWxNbxQJHFFwgKDtMFi5gq5ZUOa5bZtdohdPhMYIhFMMraITqMnhKI2HmdUXfhAJmDCx+F/5Hsi03LVarAkDsgr2V4JBVpRqKh2k5rR8ydRI0RsFtAOaHDUSOiC+NRbpOSdKrKdpBEM032W3tlDpuglSab/RAQABQrVG3nNAxL3a5IIpk8I9UE6ga4GW25LmPiKma2HrUWgGWOAnKYkHI8l0G0KB3DGceGND5rhHbf3G1DW8LhmIvbkeSDy0iy3uy1o6ogpTJ8kMM09zmgE6mg/KT/wAuwnPP3yUXUkCTHuGRMLodlY4AC/bXoqR1L1TmC2cXAlvdBeYzazRA3syBbMTZXuyscA14kcROvRee4nDFp4EH2UfZ20XMd4iSPUHjzQd/icSC0Am+iD8mdVzFXa4cd0umLDutf+RAtKqKMREAXPXhcDTMrbaRE9Z8giA3a7Ld4m0XnpmLclp1SYvMmfPP6oF3SYPQCT74hRLcrJgMuAOH2n7eqxzAMrkz6yopYPIMix0XZbH2lvUGyRLZa4Te2vexXH/Kz5fhQpb0ktJEIO+ZtRrXZz9EDG7da2oBvS2JsMiffouOfXfBBOevDol21HCdeqD0PZe1N689QSh7Sx9NggnxOy98lyGCx24eHRE2tjvnbmYc2Z7wqi9o1gYhWeGeHCJXACu9os4xkrLZm1HNI3slFdfUxm4YzCssHthziBlpZef7U2q41JZdrYjP2c1abP2u1p3nP7iJQelYDaUDmVZNxW9cngvLanxP42hgvMGcoj8ruNh1ZEE+yg6Sm+CjVWyLei1g2gtCbZhgg8/21tLcJZexiDpNmk9VrZu0GlsAwQLjgr/4y2bDBVY0O3HS4RJLNewMG/8AqvLK20y2s6oDBda3/Gyg9Q2Zjd4wF0gNl5h8D7QDqu645uJ6f5fUwvVYBbZUVzsXBz1T9N8iVynxfsusGitSeAWmXMORGVrZ5I/wvtptUbsguEAxl2nogvamIjwu1NipsqwMwOJVR8T1CxnzBkM8p96d1S7N2y5zQXc3QZuDog6Otjpk708CNOq8w/qfLsRTdP6qfYw4/n6Lq9p7Spkb9MhtuOoFvfNeW4vHOrOmo6TpPDO3JACk8iDM/wAeaP8ALBdOkz6W99UAjWbfhTbY+hGnZBkAGTIPnyWywQPOPfVTZ4gImefBS3DlGmudggVe2PeSufhOoPmlhM7wnu1VsEXi2XqfyjbLrBlRlQjJw/BQE25Sis4RcFV7qImP4XRfFFRtRwcz9JAMi0xIVQymZMwqExQF+f59FH+34zKsHs89VpzQdY/9ScrZyiKx7bAgi46XNx9fRQLYE88ulteZUoMgc/tFvJRquFoyAsOM3nWTceiAm9B4WiYvYrHOnqff5S4z7TnylTYT34e+qgIxsC+ZzHLJRo0s41y7rCYd0H8fdSDj9fWyKjUp8s/z/Ki2kJntCIDkc7fS/wB1BrzPrbmg21k2HaymWCSeH09/dEc6YHn77rVJkA8fY+5VQH5R4Z3He/mtHTT3CcqOiBEfn2Ql3MN+Xv8AdFBrid6MrIbWfROCladPf49VNzAdMj9VAuRBBXafD+2Q0DezFvXdn0XIBpmc7+XuEfD1y1wjl5Az5yg9o2LtUVKbHNyI7zqFfUaxOS4D4DeX0vCJhx8+GXuV6BgcO4ZqAz6O8CDrZeNfF/wi/DVS+xpF5DCSSbgETa994cbBe01mFUO2Sx7HU6wa5rrQcpOUc+EKjyb4aAGIZuvDfEJJ5XtxXuOCqNc2QZ5rwbG0206jhTB3Q5waHZxOvvgvV/gbaBq4cHMgkHlcx6QgutvbJbiqRpl7myRdudr9wvE8eyvgq7mSWuabEGxEGD3Dl7ZisRuNJ+i8h+Jca+s4ve7eAJaAeBN+wtYoG9s/GNR9FrBAMHfMcoy9VVYP4gc2mQ6SR+k5EWt9BZVDhva8b91B47/gfTVAao3MbxIJki+RH5KXqAZACB6d/VaJi5P592Q6Yvnnn2zn3xRDDWDU5jzkXW2sGYIk6flRbUEXFyR2R/lszMhBppHmD5gTn2Um1eABgd7haIAbYyNe/wDAWonkTEfW/E3yVAvlGbQZBy4aT6qXyyDG6YtHCQRJWnGDA5eUpp7S6YN7wI1LdPVBlTFeBjYNjcnnMDzEobHG0D2T/ChiKe6QIfeDPE7sk/QQl6NY97Aae9UMN75/24iOIyTNGS0EC3RVzHmCRE8e6YFVtpBmBl0RVawi5GsnOfpbWFqpTu4Aa2kzEWP1N+XNT+SSWmc+0xAn0HkpHQXNvqCbdJjsEZCpUvCD2vfT7QfIKLRBy1Bvzz/lED5Fm2yEzGenafMrC8GXXyjrfRFAiS7/ALR2CnTFj2WYSl4jwBmIz+kBTa6x5uPoEULMxOWf7dgsc+Ct0nF0xHXssoNJM6C3Lj9VAcPG7Pv3+VBhu0Dpbrmp7kGLAZDrM3+nZT3YIDcyfQH06KoaLIfYzbl71S9UTMTJmPeqgal5Bm5BnTjnnZFq1JMD3c39UEWMmc4FstQAo1IDuQy+309Vqi+CA65njpHDUqNZknPQSTfKEAzU4W6cPYUgQ2e9z+yg0kDLpPPgVpwLjb9uvvgoOy/p/tN9OqwE+Eu8QNtIXpnwht4VqZaXH5jXOLgeDnucIm8Z2N14NRqloF9QZ4cvor34U2saWMoumxeQ6TAh1kV9Ai4uVQ7d2EyqP1OBHiG7xGvO6d2VtFlZoLXeK0tkSJmJ8iU653IhB4JtTCvDy91iSCQTBkzoctPMLo/gHafyy8HJxFp1mM0X+pVJrazt90/Na0t8I3mbh0vcGTJXPbHcACQciHEHUk28reaI9RxdQvJFw0i68v2tSBdVDXANa6BmRJ49p9F6FszaVN2H3jvDdY1zyAXGZg+EXNhPIXXA46sPmVxvtqAkODgAQd6AOUCCLIKOtRLXOEl03nMwbgkdyUCmwmDEaGxyMZDWytPkw4ltyC3dmIO7xnIickCN0QAGmSbDOTbobHXTmqF6tIZf4nTgLgd8vNCZSIvFuPHlKaLTu2E5R1vkt13jeiwBB52yytGWSBFwmTFhr5rbKg1vrKnuQ2JAiAc878P2SRMAH3mgbNa7u33H2Kcp1gRcwJnsD+FUhxtl/J181Oi/dPH3+xQN1MxlBmedx+CjNqQ4Gbex9ClnOkSI/kQi1KYAnQRwidPofNAarXJdNjA/I7oNN4IBIvl3v9YR6zQ1p5iJngTf3wQKeHO6LiDMXiTMW7eSATGkTHEjPOxP2CkytAggT26rZcYa0CCRpmSY/PqhOqRbpoeCoAXQd2BIMG+RiNDGawsvvf431ykW65dkMGRwmf36WU6ziIOg4CI9gKDQMNuAJJ8gDwvqNVCk0nObC1z74+ZWMp2BkZE+ce+xRKYyJP19/wAoClkAycxlmLQPrPkgvZJtfl1y16rb3SIOZ6945Xt0yWsyL9bScunLkgLTojd4EiTPPTlaEQkWblf1gH91tlMmR0+x76IuEpjWTcR1J9+qAbwIMTYA95OR1yUmu/SYE+ibxFNu7IiJJicz+kDlY+qRdk3pPb39UGYiiBMd87b2cW9gKAdaeRFuv7LbnG82ki8Wy045rKVMv3oJAG6BETO7aNcgSf3QQmTmQCdM4/hbcN42zyGijSG6AbE/SRp70U6dMEnradR1te/BRUKtWQOAGnWOw5qPziJPKPfn6KZFm88zrz6fso5jeJvOXXnxj3dBBo1y5evki0X7jwci07wPS48lB4JE3y99IH1K3Rp5E9fx2j6ojrdj/Ez6T3Obd070Z3awMEzpBNs8l7GcU2o0OaRBmCDZfOU8IuL9c/LNd78EfEfym13VH/7FrSRFpMAGxMkZc+qKqP6mVnf3Qmf0Qf8AXM/p7Z9QqfZlUt3swZjgLhdf8T4V+M2dSxLGhzmOJcRwAIcf455LhX1jE2mTMZ2+mnl1RHXYHaRpOYWu/wA2E/8AVrrjgbAeSsPi/BUQ1tYGCRBAs115m5JB0zOfdcPTqQ1pkngNOHrfzXX7d2q2rhmNky5r9B4d0kCxH6jYTl5oOYDpcZJDSJnoMgcswQjnFC51vBvwi1/ZAUKdU7rBbe3d2SZgPIkSbjJKUhbwxn6Rx6nS9pVGYusQxxJOZ+uvlCjUqAbvhIJBA6AjMdCtvMg5cNbwQYPLI24pOs6SzI8+seaC2xdJrZAv/jItcC9o5+8khiqQkDIgxu97czbVGrgbxB/x1mfd7IbmEmRyJgjSwzjggBXokH9IjQ8iVCmwRnlrx17eaafWBbM2GZiSb6ZZXSj3jPj55n7ICEwPED7t9dE38y27MgQY46X4aquc7I6HPT7qeGfz4cI/mEFlhaofM2JNtAOPoUUMgNabkmAdItx5BV0iRGp4cf3TYq7sA3i8yed+SCdWmXkFoA3QbAC8H0NwOyjWwe4d1xlwzseCcw43XktJgydM8wBGYTzQ5wB3QbZwNLfZVHLCmAIjeAIMcuvGCh16W8y0AgTA0/knj9FixRW2kh4Op14WnjAy4i+qi9sDlCxYgzdJk2zE5ZaaolUcOQF88tY5rSxAbDAtEzmZzNut+XqmcNSJYHxdt+vu6xYgytU8HSQYGpznyUDT8E8yRwNteCxYgwvaAA03DbzMSYM/9tLhMMcNzMNEuBvfLPndYsQV7TYgRAtrBtxHn2UKLjvFvMRnwNhkBKxYg2SRY9BByB1PLPiellqpTAIE8jrx8xZYsQQqWBHK9/fFZN4gTw6j00usWKKi6meZPfIpzD1IczUNN+EHX3yWliI9X/prtCicGKNVw8RfDXQAWlwaQL3Hi5a8CuZ+Nfgl9KoXYNodTDY3ZcXNcHOkCT443STqPJaWIa4sNIfDgYbAPp5nnkrbGVSNwiZcHRyk/jh6LFiCtbVPO5jvw8vqi4sbsiMiOM8tCMwePDmsWIANd4XTqbxwmc44Dhqr7ZlGkzCVXnxVdwuA3Z3QDAdwzm6xYqmqN9mB/wDtAIaRMDU8JP2Q5kaxYHz9cysWIrb7v3WgW00/e8oT2Q0XBAJgcj06LFiCVZ4kRlA6SbwPf2WtwC510H45/hYsUE21wLkRpHf+FN1QxIzEzMTmPfcrFioMMYfCBGXATPHpY2Vlh8S4NEDzaZv2WLEN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2" name="Picture 6" descr="http://i3.cn.cz/1074446577_lav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2" y="1156620"/>
            <a:ext cx="3690260" cy="24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7278" y="3579511"/>
            <a:ext cx="27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Lavína, Tatry</a:t>
            </a:r>
            <a:endParaRPr lang="sk-SK" dirty="0"/>
          </a:p>
        </p:txBody>
      </p:sp>
      <p:sp>
        <p:nvSpPr>
          <p:cNvPr id="11" name="AutoShape 8" descr="data:image/jpeg;base64,/9j/4AAQSkZJRgABAQAAAQABAAD/2wCEAAkGBxQSEhUUERQWFRUXGRoaGRcYGBogIRkeIBogHhoZHRwcHCogGR8nHR8dIjEhJisrMS4uHR80ODMsNygvLysBCgoKDg0OGBAQGiwfIB8sLCwsLCwsLCwsLCwsLCwsLCwsLCwsLCwsLDcsLCwsLCwsLCwsLCwsLCssLDc3LDgsLP/AABEIAH0AsAMBIgACEQEDEQH/xAAbAAACAwEBAQAAAAAAAAAAAAAFBgMEBwIBAP/EAD0QAAIBAgQEBAIJAgYBBQAAAAECEQMhAAQSMQUiQVEGE2FxMoEHFCNCUpGhsfBichUzksHR4bIkJURjov/EABkBAAMBAQEAAAAAAAAAAAAAAAABAgMEBf/EACERAQEAAgICAgMBAAAAAAAAAAABAhESITFBA1ETImFx/9oADAMBAAIRAxEAPwAt4g4VXyNY5gFhl6gKGJY0AxkowMh6UzFtjEA7xcAoLTqo1VaS0mWCVJ0jWTpSpK6XpvEK14IA9MaDRytSlVp0aa6sqab6td9LTZQZkggnlIgRY9MK2dylPLJU+pMlM+aVajXgKAxujiIam/3GaNJJAa+nD20lO2WySJzU0FOYkC2wAG1pgRPUYtJRUCAoAuSAIubk26nfC0nHqGWUU6+vLxpBUgkIDIUzLchgjVMAiDB3HcZ4q+pqeVeutcprp02TWKyRYqSOTmsWJgH0Iwk6N0GZB5ev69ZtiGoIli9jYC0T31eu0TGFfJ/4tpV9WXqi3LUVkYi4JYEAggjbrOGKm7oaa1NDOZPl0wFv1aDUkqNjvuDhhX4a2uo7JSpDlCiotVXIPby1gAA3s14xeq5cyPgO2okxaLkb79j0nfEJ4i5cpSooxE6wKqBlJ7gTM33i8d8e08tOpqg0k2Jtq9wwMR6YAhzlRJhGUkETpuQO5CyTFreuOeI8TRaVW8OlIuVsSog6WP4DP4v1jALxRxx0fyctUFFVIWrXNPUKTG4HMQCYMlQdQkHY2QePeKTUD0sqWWkx52Yy9Y/ja0KSLaR0AE9BUx2LWieA6nnZdKisoJIWvTAhdQHxgAcjkaZAsffBviLNTZUAGioYLEEhQAZJO3UQJkkneMZl4Fy9SgvmguFqAa1CyABLU6jC5dDzKSLqT+Wj5TiSlAKgeGDNImonLGoa1Wbf1AE/LCs1Q4qZukzL5TghQQAJgQI32J6YK0M6NIJOFniRLsjAqQQYKXDTFx6dcFuH0NK9zir1DFaebm0HHbMZtiCmMSVWxG0vs3RWqjJUUMjCCt7jthB439FlOpJy9ZqandGXXH9pkH5GfcYfabY8eqE336AdcVMrPBXGXywjxV4Xp8O0Jzu7Fn1tADKLKmkAg35rbWHXFjhX0fZipRV6rpQOkHQ1MzG8k6oQ3AC72xrlQksGdpM2AFl9B1+f7YjzCzvY9z09saT5bIX4pSDwXwkiE/WfLduxYuwHcLso98F6/B6WgrlqSoQSNS0kKzFpZgfU2vhiXKAgADlPtHvvt8jjx8lTAIi4B20wPYaYwXPbSYyBea+kJSWbLZY5lacanR/hB7rp1bCZCkb3xYzPGKefyrmklJa5BCLVZL2lSrbVF2sD1M4AcE8PZevQq18gz3OpaStprUWKkVqaVdXwuAhCtyyu4mRJxX6PvNc/V8waNXygfq7trgAaRpedWieUFgY6DpjEdA/GQEQU8wlU5aBGsA1sjU2jfmptBIE6WCwDIAxf+jvxMKX/AKeoEcLqNKrqsluZCTJVDE7W6jsM45XzdFfOr0qlHM3ozpL06yRzHr5bgXF4YTAkMB94Xz9StXp1KLLSrosAVWZkqy0sqswkNsdLOfisV6tXTXeJZkU6bVGOlVBOrsAJm2EWn4uWuqHNZRjSJVkqIdTIblWKgSjaRNmJMi18M3Fq1KtTejml8sMvMrgwQOkizj+kX9MZt4g4jldKLlU15im8h6lIjyyTLtDEaCx5hpBggbWw8ZtOjtlcslTVmK9RAqgeRWy9R/gjodnk9DJJAmbQBpfSOBQLazVYs6qjoFIUTpdtI3a3Uegwv5vxFVqJpL0svScs7LQkFmYnUx0ksuo94m5jrgZk+Dms5FFaujSGXUAGcAQdA2YzsFmBGKmM9hDxjilXNMS5tNlQQBJ6DqfUmfXEvAMj5temgKK2qdDgwY3BtefQHYztBd04Dlg6QpFOqjt5hIYFuiU2utQsPuiTaQDNvuErRp0oIFNQwmftER41LqZH8zLwZu/Xr3dz66PSxQyf1VPMpKRTZkJpuQqjoXpVtQCMD0feYwRylZZekVVVsKlNlPKAYQKAJpt1AYMDbS0YH5nNB2pqriuahcrT06g1MWHnMpJlZOlwSGv1vglwrh6ppvqKiFtqifuLqY6VEWGo+/TEBfpUWLF6nxHYfhHaf5c4JUhAvtgfWzlKgAajwxsqgEs5EWUAST7Y6oq7EmuBTTZVDS7HqWYWHSFU+5NsKktVOIqDpW7DcASR7x8PuxGK7cVVfiN+g1C/5f8AOK1WTywFQfCg29zG5xU/wokg83qxA1G9hMWH89MOSAUPFBEyf0H8/PFetxNB/U3YEE++8xiJMsuo0wZYCWi4TaNZ+7M2Xcie04timoFh8zG/pH8sMBvKdUsT91egAE7Xljt8hOPQw2ALe5n9/wDrHwI7W/n54hasIIUW6z/L4AlasW6yOsf8/wC2ImPKeu/7Y9AE3NvXHlXMIqklgDfe3T+fngBTq8D/AMLzQzOXBOUaFqJqJemC19MczKIDdeo2wzcd8T5NaYrN5dUEQpVhrZCRrKjeAwFpGx7Y5ymYFZHcasxT+zKawsF1kEoQgCixaWaZiy9QGQ8OmlmRW4c9N6dQHzEqc8U2WB5baoq0yeaCRt8RFsSQ8vE00FnqpUyTABHq+W/NNkWOaqehRhqBiCbwtVTlVqOmQyuZps8jWKdVkBiQUpwaZjuYCzjniHC8nWYmpmSKOXYUV0VEpJTeddV6YVCGZeWxkbycJvF/F71AMtlHqpROrVVY/aVZMySABTU2+zUATM4qSlbItcWz1TyVoto8yH+sOGFUhmP+UlVi2kKBDAdfvEzgUlTm3JOwvJ7AXubW/LHtegKYUKykabKhPIIHK0gEHa3ocOPhbLLQHmZnQjkBcv5i6tYYjWyoBNaJEQZkxjTrGGpcA4FTzVH7GTmUJJV40uvQwykE2IKkrJvIxeTP+X9lAy7qAjU3bTsYBp+ZMW3GswIINiD3/hg4bWZWrTRhVqAqA3xApFMy1RBEEiOsGRhn4rkkzKNmsulGtU0FalMAxWW9pC+ZTqC4BF9wdVoi1Qblc55BOWqUtSldLAJMgX1FVEzcsKoBQwbDEWf49QZvPFVk8kQXVVNRtXwojERWBIIKspiL7jC/ls39uKdFnpEMsU65TSpAgxMBG2ELpn+nbCvxzOvVqQ7NCFiSd2dviGobtbrGkdpu5htOV0buCcSpjW1RyXqc9RKaryIB8JIAhVEwtrz1OD+S4vXzQ8vIJTp0og5iosrNrUwDLm51dBsb7rfhbwzQzKKakOCOZTUBKH8ISmQVLAA85YqBAAmcaDR1E6af2KJAkBTPSACCFEenzwZaHabhvCkovrDPVqkANVquWYx2myA9lAGLJUlpOwtiYMLRO/8AL49CwLb4zCrm66oJkD3/AHwo5njFfNZmnlspVVJGqqyqreUJgGWMEmx0x169K3irji6HqrWolU5KdNXUtUqTDs6stlQdB1vq2x79HGQFHKmufjrEiSrBtKmIBJhlPxTFyfTF61AZ6SpQQUqU6blpILOx+J2IsWPpb5QMRioxIENe0+mIhUBME36+/b88WaFgIPck/O3zH+5wKTLBF7+mOlpkiY/6x6i45rZsIR1MW9+uESGrSLSJgkHrFgOaPYlZHYz0jCvxPigRagK76RewJNyTYwpBBkb2idsM/wBbplWLMNYEhVmZA5SYuI7+v55l9IPGKT1aVKhzGmAruC0MwIEqJg2tqIJ6D1cLK8YKeH/GGbog1RpzC1ah1A0KwdiAACpRdAkDa5ncXxV4541qO2o0HoKdOqnLIHAsqMxSSs7qumRaeuAmR+kGvTVNNiojcgOZks4iS39pG3rgTxzxRXzf+fWZhM6LqnpAB9T/AM4qYzbO5yTqvfEPHMxXCGoVCgMq+WiovQMAF9hIPbEfBmp+XUL/AOaGQJANlhjUkgxfl7nfFPjHEjWZeUIiLpRFJhQJ7m57sbnFfKVShDD1n22j5/PDZ8v2MaOBBMQIMGNrHr0vN8NOTz31/P0mqk0YI1HzLwCCqpNkGq0Dod+uFBmTTcmLwVmxteOvtN7XGDmR4UPMNHM+YA8+TVWmXRviAbSFl1bflMiOvR2OiU4cU4JmM7m2bNFqFCkSq2Q20gs4udGpriZMESBGFHhfF/JcxzpqUlGlRU0yVIAM0yJJEdxMxg1/j61NIrMtUUaRYMmvnIA+z1aZ0ssEzMsog2w15rwrls5rZlCsTqp5inHMpWFEajq0gCx7iN8ROvKqV6Pi+m2gZnLUjoKHzWDk8jDQzEAmFB69upMYX+G8GNXNJ9aZnqVAaq6CjBlJnVADm5gwY2knab9PgmZo1Ka1MojpUSGRWLK+mPMGr46LjqYA/UYu5fKZanmGqU6b1agCrTDKihE0jQ5WLu0/Eb2HrD6nhOtmbIIaQADahvLAiGY8xYkySevrtgnl6rbarRfYmT2KsQBbtgfS+JZHwwY3v++CNCOt/wApwqqr9C8GNsDfFGaZaDLT0eY8IgbWQWJ/pZSLSZm0YJUxaf3nAGrxRWzILEeVSQ1S5mNJB2B+E2IveOl8RrYhI8Q5R6ufpZPJi9GkKbFAi9B5rRZQBI/LqTh8zYp0EpU1ny6YFMajJIUH4j6kROFL6NqNZamYztULFSmCGB+JncsygdCCACDEfqDHEq6TGoMJjYke8wegJ9ZxQxnt4M22kkfiJJH9RhRa1uw74LZWsDfcWg/y1+2FXh1Ys5imw0gzrAEyCF7+vUGwjDPlmAkSSCIFhNiImBExPyxVVV5ahEmLCJPf/jFfNGVGr5wf1B9sTooAHQ/nHzwO8QcS+r0KlUwYU6ZvzGwH54gib9KVbyDRSjUglWJKuQSvLokA7ElrmdhEXnNVclln8Q/8sWOLcRes5eo2pjubCfkBb2xVonmX+4fuMVenJ8mfKjVTg9EglKyiFn7RwrEmLBQDMdgO/wAu6HhCs7U1BU6xMqyMJvKSGuQAJiYnFypmsiatqNUUZAMVSCoi7ADUZJm2q2BGYqpqY01IRjyh4LAdJIEE33GKi7MUOY4TVWmGNI8wDo6yAywZUgxJJjpIg7yMEcl4Req6U6dWnqeRzBlIYASLrBuYBkzDdsUmqaQCPiINoIgdIJsZ9O2GnKZLMVA1T60WpAa1qpUbUzKDMUx9oCOYHWAJNsHQmONVqXD62XrTUyriihGq5cKrAAt5iiZkFgQLEgRi1wahVRqlFKrUoKsgI0CsAdSNp0mHZRKkRfvbEmV8RcQ00y1Sk5eRTFdV1fdlQxC8xkQpYkggxF8e8ZzBnXnqFSnUNw8UVIJgsFVSPOWw+LVpmxE3Gs1FUKX5hAJBPMyjUANwLS25t8V4FjgjwHja0RV8yDTcLCQACZ+ITCgAC/UkrBG4GjjtF6AFSm3nKLOs7CSgWSSFiBpb0Mg6iRnEeJtWqF6p1MYuFAAMRpIAH6Wvh+eqLloW4r4tzWZHkGo2gkCLAvcwWO6g25ZgYa8nl1pVRRVgwo0xqfozRG8mR2HQDGb0a4R1dGkiGkagVIvFwOYEWiffDLw7jvl5p0YjS3lxN5F+vX1w7J6GOX20ankyIJGLfk3E4kylQOsr8seUanOQ364ytNcrAhLbm3TGJ8V8RvUOY1a5rkBTIAWmrcyaRIJJiT6HucbTn8l59JkLMAwIlCQbgiRF8YGOFVHqPTpIrtSDOwUtqZZuQrwWKgAaVG3fDw1tOW/TQfD/ABKMhRRdTSGLHsdURqNlMjfsB1wPrZgloJG9lXsP2Hv8+2BvBs4KlBaI1Dy4MAyGNwzgEDSdpkmLRe2LhybILbm9vT1P6k+u2K1prj4EsrUGq56Ce3WB39MG8nmLFQ1+3frGFHK1DqF+3y9fnP5D1wUOZCwPzPt+0mMFMy0uIKSVNo9LdgJ6X6H0wI8d5PzMjV07rD2/pIJt3jriNK4YLJuPhb7w/wBXK39rAg+mOmzbiqKTro1xoaCEIO0i5QMPcAgjbE6KzpilYQcfUfiX+4fuMWOKUwtV1X4QzAQQbAkC4sbdRivRHMv9y/uMLLy4Gm5/McMpUgKqJ5m5ohmYHVElXVClhEGV3MkYDDM8OOkUqLOwnR5tXQst93UHIWN5aZj541yvUo1LNTR/UqpA/npiCrwnJtepQpN6FF/4wcnZYzLIrkmRap8uioby9Locy9QwNZAYspVbBSq6V1GZkYIU6eRZi/1llpsYZDSrqpC8pDPVVl1AlAWEFekYea/hjhzcz5SkpiZCss/6SCcRt4G4fUEKlRLTyV6oABM3BfTcgHaTAwuULWinU8KVUpqcqxatyq1ZmSpyix06wxpzsAqyYUEjCxxXgYo0yjU5MnXXPnaV+EnSNQQ6dmaDOwmLPeY+jfSGTKZyoiM4dkZRzMAQPtEhhYsO0mYOBvGeA8bUD7VaoUQTSIYmLjUlQEnt63nFSi6L7ZFqr66b1kq2FV9NSrqtGoaF1xoOrTpAgAC+w3iC0VCpqgICA31RUapGxZtQJE25wSJMzthly2arUXphq1SH1NWavRcaSpEgJTAIMbBQwN9upitxPOU0NTy8rVpgAjy6wLMpI54aCB8Jv8/V7Gozmnk1qvoy5ZgFmahUG0TAEn2FzbEP1QquuohKOv2T60AubFlk6QYNmC7GDbDq3jbIVoGZyVM+uhCR22Aa17zjn/2WuNKoaLGIcGoADtsSVIiDe+HsuJX4bxfM5YK1N6lOVDKJMMt7hTIiR2w15L6SyQFzVEN/XTsf9Jt+2IMz4IoONWXrsdRAUFE6zGpgwgesW64XeK+FMxQvy1VudVJtQEGJuBvYyLX7iMHVTeUaHkvpLyy/eqR609vyJxJxfh/D+KnzMvmBRzccrBisneSlpPQlb4x0IVOkgg9jvgtl89lxTCVctDj4a9Goyt7shlHPqQMLRc/sy8S8LV8szvmkNG66K+Wpl6Rtza0UmpTMwZiN5Bxa4Tx8FJrUm0GPtqas6NJ3gCQD2ifTC5lPF+Zy2n6tmqxWLpUCsB/TBLBh6jTixmvFlLMGc3kqLNMmrQZ6L/mshzH4rDBu+1TOQ0PkkqgtQYNMyQZv6/hxXK6Coqq3v6Tv64Ua1SizB6Obq02i/wBZVu9h5tHUe9yALXxeynHa9FIceamwOpagn+l0OqDvzCcOVc+SGxcqCsqwaPkf+8CfEebNPKMRIJ0oPSSZ3mOXt74oUPFNAmftKLd1BYGO4F/zGA/i3jHnFVVgyKJkAiWPUjuBb88MZ5ziX3P7Y5o/Ev8Acv7jHk47ojmX+4fuMRl24o0XLf4hqU+YxIgBSARA2WBEC++59cEcvns8pJZFexgcy9LE2ICzeBBN7xhjy2X2KojJAaTYQw7BSCf5Heenwz4nGlgZYAWgbQCRtsCI2k3vhWvQJlTxBnUuyqzEyDY9INrFu4J/LE9PxPmNP2iaiTIEED1ZipmdjA2g7YPZjIMG+0RgoXUWABUxPLDLOnYgi4vad46mQVgRTViCyjUDIIkyUKNzHqR29SMPo9QMy3jWFGpGZ5sojSotcAbk9RYe+C2T8ZKW0nVYFmOpYFpEmQCdgR0OBuby9MUDW1LUpkhRfUEUHmIgXkQYidrYoZDLU80zLT0kczSJifWDsBtuJJ2wag1DVT8ZUXQGq6ifuspttBMrt6+hxxR+oVnLrRpGoCD5lPkYEm0MhDA7z7dcJeY4AWRnAqaRMmxEdLSCRvt2xQrZF55StUmDyxcwLjTb1ttg4jTTTkKEnUhg3JqICCZvfTA/TFPPeFMhWHNZiIVuYHebAR1O+M9V8wglWrIPQsRt06euJB4gzKlZqFosJG0dP1+eDVTZDTxH6Ok/+JUanA2FRj07NN/UdcL+d4FxGgzKgrVEsyytNwZs86oOodgL4+peMK6mNIJi+mR7HpgnQ+kOoI1ITtubftE/y2H+xaLZ41mJqEilUWgQwWpSVTGqNSq3OukwSgYWY74FZqrSJlss9JmggUyQhM/dVhyjoAp740ep4syOaBXNUEOoQdVO8dLjt2nfHlPh/Dq0Gm7oV+HSwIXb7p+KI2O0nvg39ouP9ZoRlyW1mojm4U9Dct8XxY4fK0BP27KBEAoahb15CAoHWe9pg42QcIpuCKrUKikRDUdMXEbEgwO4OBWf+jvL1P8ALVKZ/wDrcge+kgr+2DZXBm9JxSQa6FDMUiSRUErUHprRg6EfhcED13wIqPclQR13uL9/98PWf+i/MLei6ufwuCp9tSyrdd4wrcW4FmsrIrUaigi5iVI/uEjC2yylDxXbaTH83/PHheRE/wA69McLU3iRNjFpHYxv88XOHU0qVVFaoEXu0wY2UsAdE7ayDFptsbR/FLyu2JstlHI8wKSiuis42BYyoPqQCfljpqUltF1EkHuPyFx8sWchWp2VxUChgfs9EzYX1CSu0KDAlj944Wj120HI+PETSBQ0rpuPMZjq2YjUJAiO529sMuR8bZWpURgy09R0ulSwYGxYGN9twB64yell18vWRN2ECBsfbFEZkNcLEjadu++I5V2XTdc/nqlHMtRRNWXZQ6xdIKsGRtZgCQDyyANwOtrhmao5ioF0tTZqchIUQbBgSt56j0JOMNyHF6yGadSohBlYcwt/w7H579ZxFWz1RannGo5qudXmajqBv97cfKI6YcvSfTVuIcbSlqy+cpEVjqBYBlRpACk1SwJQy19hAkYv5ng2WZZSi6MqlxLaW1MzDQzq1/mSLjGaVfFOYZPtimYVIhcxTSpuRszDUPeThm8P+OWq1EFWhTKudMKWEdzJmf8ArBtX+G3O+H0apSFSo2laZLgqIJH3jez6SwJvaO2KeZ4elSl5i1gE0tz7QQbsVAMm8iTMHr0b8tQ5zJ3JEXiB8PXcAxPXCRwfJ0auZzH2NNVLmmaYVdBBLCSoA5uU8wI3w9iWl/jSPQdaLFNL6CKwYQNW/wAiR12mbScdVOFipTp6QDMw1xIm+rTIFzFi3r3w50+FUfq0JRpKJJINJGB0g7iAJIldW8HHaLToZKlVpoQDBCF2IWVsJaTAFowcj5M9zPBk1OtNoAgr5ja5/FsJIW9+sDFGlwomeYcmoEKGEAHqGF5E9eh6iManxDg+qnrR9BIRiuhWQ+mgjYgkG98UW4HS0VTpHJS1CQZkhmIBmQLbe3SxrkOmbjhQuCVEXJH3REmZIM+04q1OFGZQCRsp3vtbp7emHPjvDKfmBVWCaOrXu0k2kxciN+uBCZmcxVosqnSKpDxB5UBA32/nQYqDUA6gr09mqLa0E/7d5j5Yt5bxDmVtrD7Xb2/F298H34eadNWVzpAQ6TJsRtv+voMB8lTFVXLASJvAmIt6fOMIaqfK+OqqRrRu50n8rT++DWU+kSm1mkdwwER+nTCjn+HqVYixF/1iL7C2FrNppWZn0wWMrlcWp5h+FZuTWpUQ5malOKbH1JXc++Bub+jbL1L5bNMgOwdQ3/6BkYz2iZ/nocX8nmHSDTqOh9GP7fPBpO8cvQxm/o4zajkalUG8BmEnawg+14wHHhnMqw1UiII3IHUbTvgmPF2ZQDW4qAHqACYmJIE+vfDRwjxXUrSGBI7OQ42/qWR8jg0f48a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10" descr="data:image/jpeg;base64,/9j/4AAQSkZJRgABAQAAAQABAAD/2wCEAAkGBxQSEhUUERQWFRUXGRoaGRcYGBogIRkeIBogHhoZHRwcHCogGR8nHR8dIjEhJisrMS4uHR80ODMsNygvLysBCgoKDg0OGBAQGiwfIB8sLCwsLCwsLCwsLCwsLCwsLCwsLCwsLCwsLDcsLCwsLCwsLCwsLCwsLCssLDc3LDgsLP/AABEIAH0AsAMBIgACEQEDEQH/xAAbAAACAwEBAQAAAAAAAAAAAAAFBgMEBwIBAP/EAD0QAAIBAgQEBAIJAgYBBQAAAAECEQMhAAQSMQUiQVEGE2FxMoEHFCNCUpGhsfBichUzksHR4bIkJURjov/EABkBAAMBAQEAAAAAAAAAAAAAAAABAgMEBf/EACERAQEAAgICAgMBAAAAAAAAAAABAhESITFBA1ETImFx/9oADAMBAAIRAxEAPwAt4g4VXyNY5gFhl6gKGJY0AxkowMh6UzFtjEA7xcAoLTqo1VaS0mWCVJ0jWTpSpK6XpvEK14IA9MaDRytSlVp0aa6sqab6td9LTZQZkggnlIgRY9MK2dylPLJU+pMlM+aVajXgKAxujiIam/3GaNJJAa+nD20lO2WySJzU0FOYkC2wAG1pgRPUYtJRUCAoAuSAIubk26nfC0nHqGWUU6+vLxpBUgkIDIUzLchgjVMAiDB3HcZ4q+pqeVeutcprp02TWKyRYqSOTmsWJgH0Iwk6N0GZB5ev69ZtiGoIli9jYC0T31eu0TGFfJ/4tpV9WXqi3LUVkYi4JYEAggjbrOGKm7oaa1NDOZPl0wFv1aDUkqNjvuDhhX4a2uo7JSpDlCiotVXIPby1gAA3s14xeq5cyPgO2okxaLkb79j0nfEJ4i5cpSooxE6wKqBlJ7gTM33i8d8e08tOpqg0k2Jtq9wwMR6YAhzlRJhGUkETpuQO5CyTFreuOeI8TRaVW8OlIuVsSog6WP4DP4v1jALxRxx0fyctUFFVIWrXNPUKTG4HMQCYMlQdQkHY2QePeKTUD0sqWWkx52Yy9Y/ja0KSLaR0AE9BUx2LWieA6nnZdKisoJIWvTAhdQHxgAcjkaZAsffBviLNTZUAGioYLEEhQAZJO3UQJkkneMZl4Fy9SgvmguFqAa1CyABLU6jC5dDzKSLqT+Wj5TiSlAKgeGDNImonLGoa1Wbf1AE/LCs1Q4qZukzL5TghQQAJgQI32J6YK0M6NIJOFniRLsjAqQQYKXDTFx6dcFuH0NK9zir1DFaebm0HHbMZtiCmMSVWxG0vs3RWqjJUUMjCCt7jthB439FlOpJy9ZqandGXXH9pkH5GfcYfabY8eqE336AdcVMrPBXGXywjxV4Xp8O0Jzu7Fn1tADKLKmkAg35rbWHXFjhX0fZipRV6rpQOkHQ1MzG8k6oQ3AC72xrlQksGdpM2AFl9B1+f7YjzCzvY9z09saT5bIX4pSDwXwkiE/WfLduxYuwHcLso98F6/B6WgrlqSoQSNS0kKzFpZgfU2vhiXKAgADlPtHvvt8jjx8lTAIi4B20wPYaYwXPbSYyBea+kJSWbLZY5lacanR/hB7rp1bCZCkb3xYzPGKefyrmklJa5BCLVZL2lSrbVF2sD1M4AcE8PZevQq18gz3OpaStprUWKkVqaVdXwuAhCtyyu4mRJxX6PvNc/V8waNXygfq7trgAaRpedWieUFgY6DpjEdA/GQEQU8wlU5aBGsA1sjU2jfmptBIE6WCwDIAxf+jvxMKX/AKeoEcLqNKrqsluZCTJVDE7W6jsM45XzdFfOr0qlHM3ozpL06yRzHr5bgXF4YTAkMB94Xz9StXp1KLLSrosAVWZkqy0sqswkNsdLOfisV6tXTXeJZkU6bVGOlVBOrsAJm2EWn4uWuqHNZRjSJVkqIdTIblWKgSjaRNmJMi18M3Fq1KtTejml8sMvMrgwQOkizj+kX9MZt4g4jldKLlU15im8h6lIjyyTLtDEaCx5hpBggbWw8ZtOjtlcslTVmK9RAqgeRWy9R/gjodnk9DJJAmbQBpfSOBQLazVYs6qjoFIUTpdtI3a3Uegwv5vxFVqJpL0svScs7LQkFmYnUx0ksuo94m5jrgZk+Dms5FFaujSGXUAGcAQdA2YzsFmBGKmM9hDxjilXNMS5tNlQQBJ6DqfUmfXEvAMj5temgKK2qdDgwY3BtefQHYztBd04Dlg6QpFOqjt5hIYFuiU2utQsPuiTaQDNvuErRp0oIFNQwmftER41LqZH8zLwZu/Xr3dz66PSxQyf1VPMpKRTZkJpuQqjoXpVtQCMD0feYwRylZZekVVVsKlNlPKAYQKAJpt1AYMDbS0YH5nNB2pqriuahcrT06g1MWHnMpJlZOlwSGv1vglwrh6ppvqKiFtqifuLqY6VEWGo+/TEBfpUWLF6nxHYfhHaf5c4JUhAvtgfWzlKgAajwxsqgEs5EWUAST7Y6oq7EmuBTTZVDS7HqWYWHSFU+5NsKktVOIqDpW7DcASR7x8PuxGK7cVVfiN+g1C/5f8AOK1WTywFQfCg29zG5xU/wokg83qxA1G9hMWH89MOSAUPFBEyf0H8/PFetxNB/U3YEE++8xiJMsuo0wZYCWi4TaNZ+7M2Xcie04timoFh8zG/pH8sMBvKdUsT91egAE7Xljt8hOPQw2ALe5n9/wDrHwI7W/n54hasIIUW6z/L4AlasW6yOsf8/wC2ImPKeu/7Y9AE3NvXHlXMIqklgDfe3T+fngBTq8D/AMLzQzOXBOUaFqJqJemC19MczKIDdeo2wzcd8T5NaYrN5dUEQpVhrZCRrKjeAwFpGx7Y5ymYFZHcasxT+zKawsF1kEoQgCixaWaZiy9QGQ8OmlmRW4c9N6dQHzEqc8U2WB5baoq0yeaCRt8RFsSQ8vE00FnqpUyTABHq+W/NNkWOaqehRhqBiCbwtVTlVqOmQyuZps8jWKdVkBiQUpwaZjuYCzjniHC8nWYmpmSKOXYUV0VEpJTeddV6YVCGZeWxkbycJvF/F71AMtlHqpROrVVY/aVZMySABTU2+zUATM4qSlbItcWz1TyVoto8yH+sOGFUhmP+UlVi2kKBDAdfvEzgUlTm3JOwvJ7AXubW/LHtegKYUKykabKhPIIHK0gEHa3ocOPhbLLQHmZnQjkBcv5i6tYYjWyoBNaJEQZkxjTrGGpcA4FTzVH7GTmUJJV40uvQwykE2IKkrJvIxeTP+X9lAy7qAjU3bTsYBp+ZMW3GswIINiD3/hg4bWZWrTRhVqAqA3xApFMy1RBEEiOsGRhn4rkkzKNmsulGtU0FalMAxWW9pC+ZTqC4BF9wdVoi1Qblc55BOWqUtSldLAJMgX1FVEzcsKoBQwbDEWf49QZvPFVk8kQXVVNRtXwojERWBIIKspiL7jC/ls39uKdFnpEMsU65TSpAgxMBG2ELpn+nbCvxzOvVqQ7NCFiSd2dviGobtbrGkdpu5htOV0buCcSpjW1RyXqc9RKaryIB8JIAhVEwtrz1OD+S4vXzQ8vIJTp0og5iosrNrUwDLm51dBsb7rfhbwzQzKKakOCOZTUBKH8ISmQVLAA85YqBAAmcaDR1E6af2KJAkBTPSACCFEenzwZaHabhvCkovrDPVqkANVquWYx2myA9lAGLJUlpOwtiYMLRO/8AL49CwLb4zCrm66oJkD3/AHwo5njFfNZmnlspVVJGqqyqreUJgGWMEmx0x169K3irji6HqrWolU5KdNXUtUqTDs6stlQdB1vq2x79HGQFHKmufjrEiSrBtKmIBJhlPxTFyfTF61AZ6SpQQUqU6blpILOx+J2IsWPpb5QMRioxIENe0+mIhUBME36+/b88WaFgIPck/O3zH+5wKTLBF7+mOlpkiY/6x6i45rZsIR1MW9+uESGrSLSJgkHrFgOaPYlZHYz0jCvxPigRagK76RewJNyTYwpBBkb2idsM/wBbplWLMNYEhVmZA5SYuI7+v55l9IPGKT1aVKhzGmAruC0MwIEqJg2tqIJ6D1cLK8YKeH/GGbog1RpzC1ah1A0KwdiAACpRdAkDa5ncXxV4541qO2o0HoKdOqnLIHAsqMxSSs7qumRaeuAmR+kGvTVNNiojcgOZks4iS39pG3rgTxzxRXzf+fWZhM6LqnpAB9T/AM4qYzbO5yTqvfEPHMxXCGoVCgMq+WiovQMAF9hIPbEfBmp+XUL/AOaGQJANlhjUkgxfl7nfFPjHEjWZeUIiLpRFJhQJ7m57sbnFfKVShDD1n22j5/PDZ8v2MaOBBMQIMGNrHr0vN8NOTz31/P0mqk0YI1HzLwCCqpNkGq0Dod+uFBmTTcmLwVmxteOvtN7XGDmR4UPMNHM+YA8+TVWmXRviAbSFl1bflMiOvR2OiU4cU4JmM7m2bNFqFCkSq2Q20gs4udGpriZMESBGFHhfF/JcxzpqUlGlRU0yVIAM0yJJEdxMxg1/j61NIrMtUUaRYMmvnIA+z1aZ0ssEzMsog2w15rwrls5rZlCsTqp5inHMpWFEajq0gCx7iN8ROvKqV6Pi+m2gZnLUjoKHzWDk8jDQzEAmFB69upMYX+G8GNXNJ9aZnqVAaq6CjBlJnVADm5gwY2knab9PgmZo1Ka1MojpUSGRWLK+mPMGr46LjqYA/UYu5fKZanmGqU6b1agCrTDKihE0jQ5WLu0/Eb2HrD6nhOtmbIIaQADahvLAiGY8xYkySevrtgnl6rbarRfYmT2KsQBbtgfS+JZHwwY3v++CNCOt/wApwqqr9C8GNsDfFGaZaDLT0eY8IgbWQWJ/pZSLSZm0YJUxaf3nAGrxRWzILEeVSQ1S5mNJB2B+E2IveOl8RrYhI8Q5R6ufpZPJi9GkKbFAi9B5rRZQBI/LqTh8zYp0EpU1ny6YFMajJIUH4j6kROFL6NqNZamYztULFSmCGB+JncsygdCCACDEfqDHEq6TGoMJjYke8wegJ9ZxQxnt4M22kkfiJJH9RhRa1uw74LZWsDfcWg/y1+2FXh1Ys5imw0gzrAEyCF7+vUGwjDPlmAkSSCIFhNiImBExPyxVVV5ahEmLCJPf/jFfNGVGr5wf1B9sTooAHQ/nHzwO8QcS+r0KlUwYU6ZvzGwH54gib9KVbyDRSjUglWJKuQSvLokA7ElrmdhEXnNVclln8Q/8sWOLcRes5eo2pjubCfkBb2xVonmX+4fuMVenJ8mfKjVTg9EglKyiFn7RwrEmLBQDMdgO/wAu6HhCs7U1BU6xMqyMJvKSGuQAJiYnFypmsiatqNUUZAMVSCoi7ADUZJm2q2BGYqpqY01IRjyh4LAdJIEE33GKi7MUOY4TVWmGNI8wDo6yAywZUgxJJjpIg7yMEcl4Req6U6dWnqeRzBlIYASLrBuYBkzDdsUmqaQCPiINoIgdIJsZ9O2GnKZLMVA1T60WpAa1qpUbUzKDMUx9oCOYHWAJNsHQmONVqXD62XrTUyriihGq5cKrAAt5iiZkFgQLEgRi1wahVRqlFKrUoKsgI0CsAdSNp0mHZRKkRfvbEmV8RcQ00y1Sk5eRTFdV1fdlQxC8xkQpYkggxF8e8ZzBnXnqFSnUNw8UVIJgsFVSPOWw+LVpmxE3Gs1FUKX5hAJBPMyjUANwLS25t8V4FjgjwHja0RV8yDTcLCQACZ+ITCgAC/UkrBG4GjjtF6AFSm3nKLOs7CSgWSSFiBpb0Mg6iRnEeJtWqF6p1MYuFAAMRpIAH6Wvh+eqLloW4r4tzWZHkGo2gkCLAvcwWO6g25ZgYa8nl1pVRRVgwo0xqfozRG8mR2HQDGb0a4R1dGkiGkagVIvFwOYEWiffDLw7jvl5p0YjS3lxN5F+vX1w7J6GOX20ankyIJGLfk3E4kylQOsr8seUanOQ364ytNcrAhLbm3TGJ8V8RvUOY1a5rkBTIAWmrcyaRIJJiT6HucbTn8l59JkLMAwIlCQbgiRF8YGOFVHqPTpIrtSDOwUtqZZuQrwWKgAaVG3fDw1tOW/TQfD/ABKMhRRdTSGLHsdURqNlMjfsB1wPrZgloJG9lXsP2Hv8+2BvBs4KlBaI1Dy4MAyGNwzgEDSdpkmLRe2LhybILbm9vT1P6k+u2K1prj4EsrUGq56Ce3WB39MG8nmLFQ1+3frGFHK1DqF+3y9fnP5D1wUOZCwPzPt+0mMFMy0uIKSVNo9LdgJ6X6H0wI8d5PzMjV07rD2/pIJt3jriNK4YLJuPhb7w/wBXK39rAg+mOmzbiqKTro1xoaCEIO0i5QMPcAgjbE6KzpilYQcfUfiX+4fuMWOKUwtV1X4QzAQQbAkC4sbdRivRHMv9y/uMLLy4Gm5/McMpUgKqJ5m5ohmYHVElXVClhEGV3MkYDDM8OOkUqLOwnR5tXQst93UHIWN5aZj541yvUo1LNTR/UqpA/npiCrwnJtepQpN6FF/4wcnZYzLIrkmRap8uioby9Locy9QwNZAYspVbBSq6V1GZkYIU6eRZi/1llpsYZDSrqpC8pDPVVl1AlAWEFekYea/hjhzcz5SkpiZCss/6SCcRt4G4fUEKlRLTyV6oABM3BfTcgHaTAwuULWinU8KVUpqcqxatyq1ZmSpyix06wxpzsAqyYUEjCxxXgYo0yjU5MnXXPnaV+EnSNQQ6dmaDOwmLPeY+jfSGTKZyoiM4dkZRzMAQPtEhhYsO0mYOBvGeA8bUD7VaoUQTSIYmLjUlQEnt63nFSi6L7ZFqr66b1kq2FV9NSrqtGoaF1xoOrTpAgAC+w3iC0VCpqgICA31RUapGxZtQJE25wSJMzthly2arUXphq1SH1NWavRcaSpEgJTAIMbBQwN9upitxPOU0NTy8rVpgAjy6wLMpI54aCB8Jv8/V7Gozmnk1qvoy5ZgFmahUG0TAEn2FzbEP1QquuohKOv2T60AubFlk6QYNmC7GDbDq3jbIVoGZyVM+uhCR22Aa17zjn/2WuNKoaLGIcGoADtsSVIiDe+HsuJX4bxfM5YK1N6lOVDKJMMt7hTIiR2w15L6SyQFzVEN/XTsf9Jt+2IMz4IoONWXrsdRAUFE6zGpgwgesW64XeK+FMxQvy1VudVJtQEGJuBvYyLX7iMHVTeUaHkvpLyy/eqR609vyJxJxfh/D+KnzMvmBRzccrBisneSlpPQlb4x0IVOkgg9jvgtl89lxTCVctDj4a9Goyt7shlHPqQMLRc/sy8S8LV8szvmkNG66K+Wpl6Rtza0UmpTMwZiN5Bxa4Tx8FJrUm0GPtqas6NJ3gCQD2ifTC5lPF+Zy2n6tmqxWLpUCsB/TBLBh6jTixmvFlLMGc3kqLNMmrQZ6L/mshzH4rDBu+1TOQ0PkkqgtQYNMyQZv6/hxXK6Coqq3v6Tv64Ua1SizB6Obq02i/wBZVu9h5tHUe9yALXxeynHa9FIceamwOpagn+l0OqDvzCcOVc+SGxcqCsqwaPkf+8CfEebNPKMRIJ0oPSSZ3mOXt74oUPFNAmftKLd1BYGO4F/zGA/i3jHnFVVgyKJkAiWPUjuBb88MZ5ziX3P7Y5o/Ev8Acv7jHk47ojmX+4fuMRl24o0XLf4hqU+YxIgBSARA2WBEC++59cEcvns8pJZFexgcy9LE2ICzeBBN7xhjy2X2KojJAaTYQw7BSCf5Heenwz4nGlgZYAWgbQCRtsCI2k3vhWvQJlTxBnUuyqzEyDY9INrFu4J/LE9PxPmNP2iaiTIEED1ZipmdjA2g7YPZjIMG+0RgoXUWABUxPLDLOnYgi4vad46mQVgRTViCyjUDIIkyUKNzHqR29SMPo9QMy3jWFGpGZ5sojSotcAbk9RYe+C2T8ZKW0nVYFmOpYFpEmQCdgR0OBuby9MUDW1LUpkhRfUEUHmIgXkQYidrYoZDLU80zLT0kczSJifWDsBtuJJ2wag1DVT8ZUXQGq6ifuspttBMrt6+hxxR+oVnLrRpGoCD5lPkYEm0MhDA7z7dcJeY4AWRnAqaRMmxEdLSCRvt2xQrZF55StUmDyxcwLjTb1ttg4jTTTkKEnUhg3JqICCZvfTA/TFPPeFMhWHNZiIVuYHebAR1O+M9V8wglWrIPQsRt06euJB4gzKlZqFosJG0dP1+eDVTZDTxH6Ok/+JUanA2FRj07NN/UdcL+d4FxGgzKgrVEsyytNwZs86oOodgL4+peMK6mNIJi+mR7HpgnQ+kOoI1ITtubftE/y2H+xaLZ41mJqEilUWgQwWpSVTGqNSq3OukwSgYWY74FZqrSJlss9JmggUyQhM/dVhyjoAp740ep4syOaBXNUEOoQdVO8dLjt2nfHlPh/Dq0Gm7oV+HSwIXb7p+KI2O0nvg39ouP9ZoRlyW1mojm4U9Dct8XxY4fK0BP27KBEAoahb15CAoHWe9pg42QcIpuCKrUKikRDUdMXEbEgwO4OBWf+jvL1P8ALVKZ/wDrcge+kgr+2DZXBm9JxSQa6FDMUiSRUErUHprRg6EfhcED13wIqPclQR13uL9/98PWf+i/MLei6ufwuCp9tSyrdd4wrcW4FmsrIrUaigi5iVI/uEjC2yylDxXbaTH83/PHheRE/wA69McLU3iRNjFpHYxv88XOHU0qVVFaoEXu0wY2UsAdE7ayDFptsbR/FLyu2JstlHI8wKSiuis42BYyoPqQCfljpqUltF1EkHuPyFx8sWchWp2VxUChgfs9EzYX1CSu0KDAlj944Wj120HI+PETSBQ0rpuPMZjq2YjUJAiO529sMuR8bZWpURgy09R0ulSwYGxYGN9twB64yell18vWRN2ECBsfbFEZkNcLEjadu++I5V2XTdc/nqlHMtRRNWXZQ6xdIKsGRtZgCQDyyANwOtrhmao5ioF0tTZqchIUQbBgSt56j0JOMNyHF6yGadSohBlYcwt/w7H579ZxFWz1RannGo5qudXmajqBv97cfKI6YcvSfTVuIcbSlqy+cpEVjqBYBlRpACk1SwJQy19hAkYv5ng2WZZSi6MqlxLaW1MzDQzq1/mSLjGaVfFOYZPtimYVIhcxTSpuRszDUPeThm8P+OWq1EFWhTKudMKWEdzJmf8ArBtX+G3O+H0apSFSo2laZLgqIJH3jez6SwJvaO2KeZ4elSl5i1gE0tz7QQbsVAMm8iTMHr0b8tQ5zJ3JEXiB8PXcAxPXCRwfJ0auZzH2NNVLmmaYVdBBLCSoA5uU8wI3w9iWl/jSPQdaLFNL6CKwYQNW/wAiR12mbScdVOFipTp6QDMw1xIm+rTIFzFi3r3w50+FUfq0JRpKJJINJGB0g7iAJIldW8HHaLToZKlVpoQDBCF2IWVsJaTAFowcj5M9zPBk1OtNoAgr5ja5/FsJIW9+sDFGlwomeYcmoEKGEAHqGF5E9eh6iManxDg+qnrR9BIRiuhWQ+mgjYgkG98UW4HS0VTpHJS1CQZkhmIBmQLbe3SxrkOmbjhQuCVEXJH3REmZIM+04q1OFGZQCRsp3vtbp7emHPjvDKfmBVWCaOrXu0k2kxciN+uBCZmcxVosqnSKpDxB5UBA32/nQYqDUA6gr09mqLa0E/7d5j5Yt5bxDmVtrD7Xb2/F298H34eadNWVzpAQ6TJsRtv+voMB8lTFVXLASJvAmIt6fOMIaqfK+OqqRrRu50n8rT++DWU+kSm1mkdwwER+nTCjn+HqVYixF/1iL7C2FrNppWZn0wWMrlcWp5h+FZuTWpUQ5malOKbH1JXc++Bub+jbL1L5bNMgOwdQ3/6BkYz2iZ/nocX8nmHSDTqOh9GP7fPBpO8cvQxm/o4zajkalUG8BmEnawg+14wHHhnMqw1UiII3IHUbTvgmPF2ZQDW4qAHqACYmJIE+vfDRwjxXUrSGBI7OQ42/qWR8jg0f48a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12" descr="data:image/jpeg;base64,/9j/4AAQSkZJRgABAQAAAQABAAD/2wCEAAkGBxQSEhUUERQWFRUXGRoaGRcYGBogIRkeIBogHhoZHRwcHCogGR8nHR8dIjEhJisrMS4uHR80ODMsNygvLysBCgoKDg0OGBAQGiwfIB8sLCwsLCwsLCwsLCwsLCwsLCwsLCwsLCwsLDcsLCwsLCwsLCwsLCwsLCssLDc3LDgsLP/AABEIAH0AsAMBIgACEQEDEQH/xAAbAAACAwEBAQAAAAAAAAAAAAAFBgMEBwIBAP/EAD0QAAIBAgQEBAIJAgYBBQAAAAECEQMhAAQSMQUiQVEGE2FxMoEHFCNCUpGhsfBichUzksHR4bIkJURjov/EABkBAAMBAQEAAAAAAAAAAAAAAAABAgMEBf/EACERAQEAAgICAgMBAAAAAAAAAAABAhESITFBA1ETImFx/9oADAMBAAIRAxEAPwAt4g4VXyNY5gFhl6gKGJY0AxkowMh6UzFtjEA7xcAoLTqo1VaS0mWCVJ0jWTpSpK6XpvEK14IA9MaDRytSlVp0aa6sqab6td9LTZQZkggnlIgRY9MK2dylPLJU+pMlM+aVajXgKAxujiIam/3GaNJJAa+nD20lO2WySJzU0FOYkC2wAG1pgRPUYtJRUCAoAuSAIubk26nfC0nHqGWUU6+vLxpBUgkIDIUzLchgjVMAiDB3HcZ4q+pqeVeutcprp02TWKyRYqSOTmsWJgH0Iwk6N0GZB5ev69ZtiGoIli9jYC0T31eu0TGFfJ/4tpV9WXqi3LUVkYi4JYEAggjbrOGKm7oaa1NDOZPl0wFv1aDUkqNjvuDhhX4a2uo7JSpDlCiotVXIPby1gAA3s14xeq5cyPgO2okxaLkb79j0nfEJ4i5cpSooxE6wKqBlJ7gTM33i8d8e08tOpqg0k2Jtq9wwMR6YAhzlRJhGUkETpuQO5CyTFreuOeI8TRaVW8OlIuVsSog6WP4DP4v1jALxRxx0fyctUFFVIWrXNPUKTG4HMQCYMlQdQkHY2QePeKTUD0sqWWkx52Yy9Y/ja0KSLaR0AE9BUx2LWieA6nnZdKisoJIWvTAhdQHxgAcjkaZAsffBviLNTZUAGioYLEEhQAZJO3UQJkkneMZl4Fy9SgvmguFqAa1CyABLU6jC5dDzKSLqT+Wj5TiSlAKgeGDNImonLGoa1Wbf1AE/LCs1Q4qZukzL5TghQQAJgQI32J6YK0M6NIJOFniRLsjAqQQYKXDTFx6dcFuH0NK9zir1DFaebm0HHbMZtiCmMSVWxG0vs3RWqjJUUMjCCt7jthB439FlOpJy9ZqandGXXH9pkH5GfcYfabY8eqE336AdcVMrPBXGXywjxV4Xp8O0Jzu7Fn1tADKLKmkAg35rbWHXFjhX0fZipRV6rpQOkHQ1MzG8k6oQ3AC72xrlQksGdpM2AFl9B1+f7YjzCzvY9z09saT5bIX4pSDwXwkiE/WfLduxYuwHcLso98F6/B6WgrlqSoQSNS0kKzFpZgfU2vhiXKAgADlPtHvvt8jjx8lTAIi4B20wPYaYwXPbSYyBea+kJSWbLZY5lacanR/hB7rp1bCZCkb3xYzPGKefyrmklJa5BCLVZL2lSrbVF2sD1M4AcE8PZevQq18gz3OpaStprUWKkVqaVdXwuAhCtyyu4mRJxX6PvNc/V8waNXygfq7trgAaRpedWieUFgY6DpjEdA/GQEQU8wlU5aBGsA1sjU2jfmptBIE6WCwDIAxf+jvxMKX/AKeoEcLqNKrqsluZCTJVDE7W6jsM45XzdFfOr0qlHM3ozpL06yRzHr5bgXF4YTAkMB94Xz9StXp1KLLSrosAVWZkqy0sqswkNsdLOfisV6tXTXeJZkU6bVGOlVBOrsAJm2EWn4uWuqHNZRjSJVkqIdTIblWKgSjaRNmJMi18M3Fq1KtTejml8sMvMrgwQOkizj+kX9MZt4g4jldKLlU15im8h6lIjyyTLtDEaCx5hpBggbWw8ZtOjtlcslTVmK9RAqgeRWy9R/gjodnk9DJJAmbQBpfSOBQLazVYs6qjoFIUTpdtI3a3Uegwv5vxFVqJpL0svScs7LQkFmYnUx0ksuo94m5jrgZk+Dms5FFaujSGXUAGcAQdA2YzsFmBGKmM9hDxjilXNMS5tNlQQBJ6DqfUmfXEvAMj5temgKK2qdDgwY3BtefQHYztBd04Dlg6QpFOqjt5hIYFuiU2utQsPuiTaQDNvuErRp0oIFNQwmftER41LqZH8zLwZu/Xr3dz66PSxQyf1VPMpKRTZkJpuQqjoXpVtQCMD0feYwRylZZekVVVsKlNlPKAYQKAJpt1AYMDbS0YH5nNB2pqriuahcrT06g1MWHnMpJlZOlwSGv1vglwrh6ppvqKiFtqifuLqY6VEWGo+/TEBfpUWLF6nxHYfhHaf5c4JUhAvtgfWzlKgAajwxsqgEs5EWUAST7Y6oq7EmuBTTZVDS7HqWYWHSFU+5NsKktVOIqDpW7DcASR7x8PuxGK7cVVfiN+g1C/5f8AOK1WTywFQfCg29zG5xU/wokg83qxA1G9hMWH89MOSAUPFBEyf0H8/PFetxNB/U3YEE++8xiJMsuo0wZYCWi4TaNZ+7M2Xcie04timoFh8zG/pH8sMBvKdUsT91egAE7Xljt8hOPQw2ALe5n9/wDrHwI7W/n54hasIIUW6z/L4AlasW6yOsf8/wC2ImPKeu/7Y9AE3NvXHlXMIqklgDfe3T+fngBTq8D/AMLzQzOXBOUaFqJqJemC19MczKIDdeo2wzcd8T5NaYrN5dUEQpVhrZCRrKjeAwFpGx7Y5ymYFZHcasxT+zKawsF1kEoQgCixaWaZiy9QGQ8OmlmRW4c9N6dQHzEqc8U2WB5baoq0yeaCRt8RFsSQ8vE00FnqpUyTABHq+W/NNkWOaqehRhqBiCbwtVTlVqOmQyuZps8jWKdVkBiQUpwaZjuYCzjniHC8nWYmpmSKOXYUV0VEpJTeddV6YVCGZeWxkbycJvF/F71AMtlHqpROrVVY/aVZMySABTU2+zUATM4qSlbItcWz1TyVoto8yH+sOGFUhmP+UlVi2kKBDAdfvEzgUlTm3JOwvJ7AXubW/LHtegKYUKykabKhPIIHK0gEHa3ocOPhbLLQHmZnQjkBcv5i6tYYjWyoBNaJEQZkxjTrGGpcA4FTzVH7GTmUJJV40uvQwykE2IKkrJvIxeTP+X9lAy7qAjU3bTsYBp+ZMW3GswIINiD3/hg4bWZWrTRhVqAqA3xApFMy1RBEEiOsGRhn4rkkzKNmsulGtU0FalMAxWW9pC+ZTqC4BF9wdVoi1Qblc55BOWqUtSldLAJMgX1FVEzcsKoBQwbDEWf49QZvPFVk8kQXVVNRtXwojERWBIIKspiL7jC/ls39uKdFnpEMsU65TSpAgxMBG2ELpn+nbCvxzOvVqQ7NCFiSd2dviGobtbrGkdpu5htOV0buCcSpjW1RyXqc9RKaryIB8JIAhVEwtrz1OD+S4vXzQ8vIJTp0og5iosrNrUwDLm51dBsb7rfhbwzQzKKakOCOZTUBKH8ISmQVLAA85YqBAAmcaDR1E6af2KJAkBTPSACCFEenzwZaHabhvCkovrDPVqkANVquWYx2myA9lAGLJUlpOwtiYMLRO/8AL49CwLb4zCrm66oJkD3/AHwo5njFfNZmnlspVVJGqqyqreUJgGWMEmx0x169K3irji6HqrWolU5KdNXUtUqTDs6stlQdB1vq2x79HGQFHKmufjrEiSrBtKmIBJhlPxTFyfTF61AZ6SpQQUqU6blpILOx+J2IsWPpb5QMRioxIENe0+mIhUBME36+/b88WaFgIPck/O3zH+5wKTLBF7+mOlpkiY/6x6i45rZsIR1MW9+uESGrSLSJgkHrFgOaPYlZHYz0jCvxPigRagK76RewJNyTYwpBBkb2idsM/wBbplWLMNYEhVmZA5SYuI7+v55l9IPGKT1aVKhzGmAruC0MwIEqJg2tqIJ6D1cLK8YKeH/GGbog1RpzC1ah1A0KwdiAACpRdAkDa5ncXxV4541qO2o0HoKdOqnLIHAsqMxSSs7qumRaeuAmR+kGvTVNNiojcgOZks4iS39pG3rgTxzxRXzf+fWZhM6LqnpAB9T/AM4qYzbO5yTqvfEPHMxXCGoVCgMq+WiovQMAF9hIPbEfBmp+XUL/AOaGQJANlhjUkgxfl7nfFPjHEjWZeUIiLpRFJhQJ7m57sbnFfKVShDD1n22j5/PDZ8v2MaOBBMQIMGNrHr0vN8NOTz31/P0mqk0YI1HzLwCCqpNkGq0Dod+uFBmTTcmLwVmxteOvtN7XGDmR4UPMNHM+YA8+TVWmXRviAbSFl1bflMiOvR2OiU4cU4JmM7m2bNFqFCkSq2Q20gs4udGpriZMESBGFHhfF/JcxzpqUlGlRU0yVIAM0yJJEdxMxg1/j61NIrMtUUaRYMmvnIA+z1aZ0ssEzMsog2w15rwrls5rZlCsTqp5inHMpWFEajq0gCx7iN8ROvKqV6Pi+m2gZnLUjoKHzWDk8jDQzEAmFB69upMYX+G8GNXNJ9aZnqVAaq6CjBlJnVADm5gwY2knab9PgmZo1Ka1MojpUSGRWLK+mPMGr46LjqYA/UYu5fKZanmGqU6b1agCrTDKihE0jQ5WLu0/Eb2HrD6nhOtmbIIaQADahvLAiGY8xYkySevrtgnl6rbarRfYmT2KsQBbtgfS+JZHwwY3v++CNCOt/wApwqqr9C8GNsDfFGaZaDLT0eY8IgbWQWJ/pZSLSZm0YJUxaf3nAGrxRWzILEeVSQ1S5mNJB2B+E2IveOl8RrYhI8Q5R6ufpZPJi9GkKbFAi9B5rRZQBI/LqTh8zYp0EpU1ny6YFMajJIUH4j6kROFL6NqNZamYztULFSmCGB+JncsygdCCACDEfqDHEq6TGoMJjYke8wegJ9ZxQxnt4M22kkfiJJH9RhRa1uw74LZWsDfcWg/y1+2FXh1Ys5imw0gzrAEyCF7+vUGwjDPlmAkSSCIFhNiImBExPyxVVV5ahEmLCJPf/jFfNGVGr5wf1B9sTooAHQ/nHzwO8QcS+r0KlUwYU6ZvzGwH54gib9KVbyDRSjUglWJKuQSvLokA7ElrmdhEXnNVclln8Q/8sWOLcRes5eo2pjubCfkBb2xVonmX+4fuMVenJ8mfKjVTg9EglKyiFn7RwrEmLBQDMdgO/wAu6HhCs7U1BU6xMqyMJvKSGuQAJiYnFypmsiatqNUUZAMVSCoi7ADUZJm2q2BGYqpqY01IRjyh4LAdJIEE33GKi7MUOY4TVWmGNI8wDo6yAywZUgxJJjpIg7yMEcl4Req6U6dWnqeRzBlIYASLrBuYBkzDdsUmqaQCPiINoIgdIJsZ9O2GnKZLMVA1T60WpAa1qpUbUzKDMUx9oCOYHWAJNsHQmONVqXD62XrTUyriihGq5cKrAAt5iiZkFgQLEgRi1wahVRqlFKrUoKsgI0CsAdSNp0mHZRKkRfvbEmV8RcQ00y1Sk5eRTFdV1fdlQxC8xkQpYkggxF8e8ZzBnXnqFSnUNw8UVIJgsFVSPOWw+LVpmxE3Gs1FUKX5hAJBPMyjUANwLS25t8V4FjgjwHja0RV8yDTcLCQACZ+ITCgAC/UkrBG4GjjtF6AFSm3nKLOs7CSgWSSFiBpb0Mg6iRnEeJtWqF6p1MYuFAAMRpIAH6Wvh+eqLloW4r4tzWZHkGo2gkCLAvcwWO6g25ZgYa8nl1pVRRVgwo0xqfozRG8mR2HQDGb0a4R1dGkiGkagVIvFwOYEWiffDLw7jvl5p0YjS3lxN5F+vX1w7J6GOX20ankyIJGLfk3E4kylQOsr8seUanOQ364ytNcrAhLbm3TGJ8V8RvUOY1a5rkBTIAWmrcyaRIJJiT6HucbTn8l59JkLMAwIlCQbgiRF8YGOFVHqPTpIrtSDOwUtqZZuQrwWKgAaVG3fDw1tOW/TQfD/ABKMhRRdTSGLHsdURqNlMjfsB1wPrZgloJG9lXsP2Hv8+2BvBs4KlBaI1Dy4MAyGNwzgEDSdpkmLRe2LhybILbm9vT1P6k+u2K1prj4EsrUGq56Ce3WB39MG8nmLFQ1+3frGFHK1DqF+3y9fnP5D1wUOZCwPzPt+0mMFMy0uIKSVNo9LdgJ6X6H0wI8d5PzMjV07rD2/pIJt3jriNK4YLJuPhb7w/wBXK39rAg+mOmzbiqKTro1xoaCEIO0i5QMPcAgjbE6KzpilYQcfUfiX+4fuMWOKUwtV1X4QzAQQbAkC4sbdRivRHMv9y/uMLLy4Gm5/McMpUgKqJ5m5ohmYHVElXVClhEGV3MkYDDM8OOkUqLOwnR5tXQst93UHIWN5aZj541yvUo1LNTR/UqpA/npiCrwnJtepQpN6FF/4wcnZYzLIrkmRap8uioby9Locy9QwNZAYspVbBSq6V1GZkYIU6eRZi/1llpsYZDSrqpC8pDPVVl1AlAWEFekYea/hjhzcz5SkpiZCss/6SCcRt4G4fUEKlRLTyV6oABM3BfTcgHaTAwuULWinU8KVUpqcqxatyq1ZmSpyix06wxpzsAqyYUEjCxxXgYo0yjU5MnXXPnaV+EnSNQQ6dmaDOwmLPeY+jfSGTKZyoiM4dkZRzMAQPtEhhYsO0mYOBvGeA8bUD7VaoUQTSIYmLjUlQEnt63nFSi6L7ZFqr66b1kq2FV9NSrqtGoaF1xoOrTpAgAC+w3iC0VCpqgICA31RUapGxZtQJE25wSJMzthly2arUXphq1SH1NWavRcaSpEgJTAIMbBQwN9upitxPOU0NTy8rVpgAjy6wLMpI54aCB8Jv8/V7Gozmnk1qvoy5ZgFmahUG0TAEn2FzbEP1QquuohKOv2T60AubFlk6QYNmC7GDbDq3jbIVoGZyVM+uhCR22Aa17zjn/2WuNKoaLGIcGoADtsSVIiDe+HsuJX4bxfM5YK1N6lOVDKJMMt7hTIiR2w15L6SyQFzVEN/XTsf9Jt+2IMz4IoONWXrsdRAUFE6zGpgwgesW64XeK+FMxQvy1VudVJtQEGJuBvYyLX7iMHVTeUaHkvpLyy/eqR609vyJxJxfh/D+KnzMvmBRzccrBisneSlpPQlb4x0IVOkgg9jvgtl89lxTCVctDj4a9Goyt7shlHPqQMLRc/sy8S8LV8szvmkNG66K+Wpl6Rtza0UmpTMwZiN5Bxa4Tx8FJrUm0GPtqas6NJ3gCQD2ifTC5lPF+Zy2n6tmqxWLpUCsB/TBLBh6jTixmvFlLMGc3kqLNMmrQZ6L/mshzH4rDBu+1TOQ0PkkqgtQYNMyQZv6/hxXK6Coqq3v6Tv64Ua1SizB6Obq02i/wBZVu9h5tHUe9yALXxeynHa9FIceamwOpagn+l0OqDvzCcOVc+SGxcqCsqwaPkf+8CfEebNPKMRIJ0oPSSZ3mOXt74oUPFNAmftKLd1BYGO4F/zGA/i3jHnFVVgyKJkAiWPUjuBb88MZ5ziX3P7Y5o/Ev8Acv7jHk47ojmX+4fuMRl24o0XLf4hqU+YxIgBSARA2WBEC++59cEcvns8pJZFexgcy9LE2ICzeBBN7xhjy2X2KojJAaTYQw7BSCf5Heenwz4nGlgZYAWgbQCRtsCI2k3vhWvQJlTxBnUuyqzEyDY9INrFu4J/LE9PxPmNP2iaiTIEED1ZipmdjA2g7YPZjIMG+0RgoXUWABUxPLDLOnYgi4vad46mQVgRTViCyjUDIIkyUKNzHqR29SMPo9QMy3jWFGpGZ5sojSotcAbk9RYe+C2T8ZKW0nVYFmOpYFpEmQCdgR0OBuby9MUDW1LUpkhRfUEUHmIgXkQYidrYoZDLU80zLT0kczSJifWDsBtuJJ2wag1DVT8ZUXQGq6ifuspttBMrt6+hxxR+oVnLrRpGoCD5lPkYEm0MhDA7z7dcJeY4AWRnAqaRMmxEdLSCRvt2xQrZF55StUmDyxcwLjTb1ttg4jTTTkKEnUhg3JqICCZvfTA/TFPPeFMhWHNZiIVuYHebAR1O+M9V8wglWrIPQsRt06euJB4gzKlZqFosJG0dP1+eDVTZDTxH6Ok/+JUanA2FRj07NN/UdcL+d4FxGgzKgrVEsyytNwZs86oOodgL4+peMK6mNIJi+mR7HpgnQ+kOoI1ITtubftE/y2H+xaLZ41mJqEilUWgQwWpSVTGqNSq3OukwSgYWY74FZqrSJlss9JmggUyQhM/dVhyjoAp740ep4syOaBXNUEOoQdVO8dLjt2nfHlPh/Dq0Gm7oV+HSwIXb7p+KI2O0nvg39ouP9ZoRlyW1mojm4U9Dct8XxY4fK0BP27KBEAoahb15CAoHWe9pg42QcIpuCKrUKikRDUdMXEbEgwO4OBWf+jvL1P8ALVKZ/wDrcge+kgr+2DZXBm9JxSQa6FDMUiSRUErUHprRg6EfhcED13wIqPclQR13uL9/98PWf+i/MLei6ufwuCp9tSyrdd4wrcW4FmsrIrUaigi5iVI/uEjC2yylDxXbaTH83/PHheRE/wA69McLU3iRNjFpHYxv88XOHU0qVVFaoEXu0wY2UsAdE7ayDFptsbR/FLyu2JstlHI8wKSiuis42BYyoPqQCfljpqUltF1EkHuPyFx8sWchWp2VxUChgfs9EzYX1CSu0KDAlj944Wj120HI+PETSBQ0rpuPMZjq2YjUJAiO529sMuR8bZWpURgy09R0ulSwYGxYGN9twB64yell18vWRN2ECBsfbFEZkNcLEjadu++I5V2XTdc/nqlHMtRRNWXZQ6xdIKsGRtZgCQDyyANwOtrhmao5ioF0tTZqchIUQbBgSt56j0JOMNyHF6yGadSohBlYcwt/w7H579ZxFWz1RannGo5qudXmajqBv97cfKI6YcvSfTVuIcbSlqy+cpEVjqBYBlRpACk1SwJQy19hAkYv5ng2WZZSi6MqlxLaW1MzDQzq1/mSLjGaVfFOYZPtimYVIhcxTSpuRszDUPeThm8P+OWq1EFWhTKudMKWEdzJmf8ArBtX+G3O+H0apSFSo2laZLgqIJH3jez6SwJvaO2KeZ4elSl5i1gE0tz7QQbsVAMm8iTMHr0b8tQ5zJ3JEXiB8PXcAxPXCRwfJ0auZzH2NNVLmmaYVdBBLCSoA5uU8wI3w9iWl/jSPQdaLFNL6CKwYQNW/wAiR12mbScdVOFipTp6QDMw1xIm+rTIFzFi3r3w50+FUfq0JRpKJJINJGB0g7iAJIldW8HHaLToZKlVpoQDBCF2IWVsJaTAFowcj5M9zPBk1OtNoAgr5ja5/FsJIW9+sDFGlwomeYcmoEKGEAHqGF5E9eh6iManxDg+qnrR9BIRiuhWQ+mgjYgkG98UW4HS0VTpHJS1CQZkhmIBmQLbe3SxrkOmbjhQuCVEXJH3REmZIM+04q1OFGZQCRsp3vtbp7emHPjvDKfmBVWCaOrXu0k2kxciN+uBCZmcxVosqnSKpDxB5UBA32/nQYqDUA6gr09mqLa0E/7d5j5Yt5bxDmVtrD7Xb2/F298H34eadNWVzpAQ6TJsRtv+voMB8lTFVXLASJvAmIt6fOMIaqfK+OqqRrRu50n8rT++DWU+kSm1mkdwwER+nTCjn+HqVYixF/1iL7C2FrNppWZn0wWMrlcWp5h+FZuTWpUQ5malOKbH1JXc++Bub+jbL1L5bNMgOwdQ3/6BkYz2iZ/nocX8nmHSDTqOh9GP7fPBpO8cvQxm/o4zajkalUG8BmEnawg+14wHHhnMqw1UiII3IHUbTvgmPF2ZQDW4qAHqACYmJIE+vfDRwjxXUrSGBI7OQ42/qWR8jg0f48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Obdélník 13"/>
          <p:cNvSpPr/>
          <p:nvPr/>
        </p:nvSpPr>
        <p:spPr>
          <a:xfrm>
            <a:off x="4427984" y="36407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Bočná moréna na ľadovci </a:t>
            </a:r>
            <a:r>
              <a:rPr lang="sk-SK" dirty="0" err="1"/>
              <a:t>Gorner</a:t>
            </a:r>
            <a:r>
              <a:rPr lang="sk-SK" dirty="0"/>
              <a:t>, </a:t>
            </a:r>
            <a:r>
              <a:rPr lang="sk-SK" dirty="0" err="1"/>
              <a:t>Zermatt</a:t>
            </a:r>
            <a:r>
              <a:rPr lang="sk-SK" dirty="0"/>
              <a:t> v Švajčiarsku</a:t>
            </a:r>
          </a:p>
        </p:txBody>
      </p:sp>
      <p:pic>
        <p:nvPicPr>
          <p:cNvPr id="9230" name="Picture 14" descr="http://upload.wikimedia.org/wikipedia/commons/thumb/7/7d/Glacier.zermatt.arp.750pix.jpg/220px-Glacier.zermatt.arp.75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5550"/>
            <a:ext cx="3564610" cy="24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hzg.de/imperia/md/images/gkss/presse/pressemitteilungen/2011/20090804_Slum_MFrit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3" y="4372783"/>
            <a:ext cx="3331507" cy="21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94023" y="6488668"/>
            <a:ext cx="31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Permafrost</a:t>
            </a:r>
            <a:r>
              <a:rPr lang="sk-SK" dirty="0" smtClean="0"/>
              <a:t>, Kanada</a:t>
            </a:r>
            <a:endParaRPr lang="sk-SK" dirty="0"/>
          </a:p>
        </p:txBody>
      </p:sp>
      <p:pic>
        <p:nvPicPr>
          <p:cNvPr id="9234" name="Picture 18" descr="http://i.idnes.cz/13/023/cl6/JB495ad7_profimedia_00350504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82947"/>
            <a:ext cx="2986205" cy="21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499992" y="654470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Lavína, Alpy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9B"/>
            </a:gs>
            <a:gs pos="45000">
              <a:schemeClr val="accent6">
                <a:lumMod val="60000"/>
                <a:lumOff val="40000"/>
              </a:schemeClr>
            </a:gs>
            <a:gs pos="70000">
              <a:srgbClr val="FDB759"/>
            </a:gs>
            <a:gs pos="100000">
              <a:srgbClr val="FDB75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Eolický</a:t>
            </a:r>
            <a:endParaRPr lang="sk-SK" dirty="0"/>
          </a:p>
        </p:txBody>
      </p:sp>
      <p:sp>
        <p:nvSpPr>
          <p:cNvPr id="5" name="AutoShape 4" descr="data:image/jpeg;base64,/9j/4AAQSkZJRgABAQAAAQABAAD/2wCEAAkGBhISEBQUEhQUFBQUFRQUFBQUFBcVFBUUFBQVFBQUFBQXHCYeFxkjGRQUHy8gJCcpLCwsFR4xNTAqNSYrLCkBCQoKDgwOFA8PGikcHBwsLCksKSkpKSwpLCkpKSksKSwpKSkpLCkpKSkpKSwpKSkpKSwpKSwsLCwpKSkpLCkpKf/AABEIALcBEwMBIgACEQEDEQH/xAAbAAABBQEBAAAAAAAAAAAAAAAEAAECAwUGB//EAEgQAAEDAQQGBQcICAUFAAAAAAEAAgMRBAUSMRMhQVFhgQZxkaGxFCIyQlLB0QcVU3KCkqLwFiMzQ5PS4eJiY4OywhdEo9Px/8QAGQEAAwEBAQAAAAAAAAAAAAAAAAECAwQF/8QAJREAAgMAAQUAAgIDAAAAAAAAAAECERITAyExQVEiYYGhBFJx/9oADAMBAAIRAxEAPwD0jShPpAhAU9VGzowF6QJ9IEHVOCjYYC9IE+kG9B1SRsMBukCcPCCT1RsWAzGE+Mb0ECnRsMBmMJ9IN6CqkCjYZDdIEtIN6EqlVGwwGaQb0tIEJVKqNhkL0gT6Qb0HVPVGxZC9IN6WlCEqkjQZCtME+lCEST0gyFaYJ9MEIkjaDIXpRvS0oQiSNhkL0w3paUb0GSmqjQZDdKEtMEFiTYijYZDdMEtON6BqolyNBgP0wS0w3rPJUSnpBg0tMN6SzKJJbQYHToZ9uYKecBU0HE9it87eOY+BC8zlO/BanUQ5SBT5RYEnomxcFB8pGzv/AKI5QwWUToN94Eep3/2qEd8NJpgeONKgJ8ocYekqBeEVaY2g8TTxVwnbqGJuvLWNfVvRyiwSSCeoSBCOQMCSqnolRPkFgVUk9EqI5QwNVKqfClRHIGBqpYk+FKiOQMDYksSeiWFHIGBqpYk+FLCjkFgbEknwpYUcgYGolRLClRPkYYQ1EqJ8KbCjkDAqJYUqJURyMeBsKWFKiVEcgYGwp0qJI5GGAGeyRvGsVGYUXWd2x7ubipNmHFTEq87Z2ZBGwzN9YOG4ineD8VGTENZZI47mv1d9PFaAelUJ7FQN5OKVDntrvcQRwNTTvRUEZa0DW6m01J5lUyNrkQOR+Kpms2Jha6hrn5zmg9YCWwyXi9YycIfGXZUD21J3Z5qU8r6eawE8Tq8Fy8l2RtNRIxtK+iJHd6ommLAdGXvJ24SAOO8q9Bg6o2pvrR0+03/6gTeVnD/Pjw19euLX1AV5rPum/XijJmjRtadejfjO4VbnzCKkvuybGSVO0RgH7xIKNCyajYo5W1Z5wrTUTnz1hSs8D49TfR9khnjmsywX/CyoZG4VNSThqTlr84q2XpM2tNFJ10aG/eqlsMs0xajUYgxo2nHrpwAb71bDaWvrgOKmdKilevqPYudtF72otrZoHOG1zgX69woAPFat1y2t0NZWMbJU4WkloLdVMVMWE1r2DJVrsQ0aGIpCQrBtvSOeE/rYBStPNeQeFCW0PJdDFrAJFDQVFa0O0V2paChw5OVFxAUTIEbDJIlNiVL7TT1XHqHxIQ0t6FuvQyU+x/OnsMh2kUXWlozPcqbBbNI3EY3M3B1KkbxQ+Kule0DWQ36xAHanoVDG3MGZ7ne4KMd4xOOEPbWoFCcJJOQAdQnkhZaSamSt+w5rj3IP9HQHYw6TGDUOBFa8wjQ8o38KaiymutVKF1BvwtxH8NFTMyWn7WWvA4fBGwybaRXG2287QCI8ZqfWcWx1rlV3m+K6C47HLFDSWrnElx14sNaCleVd2sqtCcTRSVOnG/3J9KjQqLElDSptMiwomkq9N+aJaX80TsdE6JKONOiwoHa5TqqGyBS0oXm6OvJJ71S6QppJRv70K+TinoWS9zjv70PLZ3O9YDtKpfagNqpN5AbUtFZLXXQ45yHk2vvTxdHQ7966n1d3NZN5306RhYxxbXaNXKuxW2HpTNHG1hijdhAaCHltQBQaqHctVdEOzWPRFh/eP5U+CePohCDrL3dZHuCzndMLR6sEY65HO8GhUu6UW05NhHU158XI/InudLHckTfRFPzvUJrma4EGlD1jvBqsCO9bwPrRNHGP+qvF5Wv1pWfYiAPa8kdyX8h3Hnu+WyHSWcnRg1kjqSKbSAeHNbtn6QwOArJGCdhe0HsJXJWqISn9Y57/AKzjTk0UA5BDWnom6Ro0LKmoGZDabSSdSpU/YSXbuehuLXDYRqIqARvB/qoGQBC3JdPk9njiJxFgoXcSS403NqSANwCJkh3a/FS/PYiNFb5fyUO9z9haORPvUnHgVFxBzr20Ss0oy71vd0IqZXZgUZGygrvLg5FWTpPZC0B04JprL2llTv8ARACn5HFtbXrKToIgPQaOatT7EuKDI70szvRliPVI34p5bJC/WcBrtr76rEsk0E02jY3UAXPeTQAZANBFSSSNeVAc1pS9FYHihxEbsWrwTF2RF/RWzE1Mdebqdx1rSDqaqZLLb0Rhb6Je3qkeB3FSZdr48nOI4vc7/cShyBJP2HzWrCKmgHErInvt7gRG2v8Aiw1A7dRKNLXHMA9YB8UQwCmsBJSHSRyb7vtL3VJwn2gGteNVNTgKhVO6OOrV8jj1uJXYOiG4dqqfD/hTcpDVHE2kmzOa+OV2JpH6sglrhtB15U/IK7m659NCyQsMZeK4Sa6jkQdxFCOBWLetzySEFjY6DNr64XdeFw1J2W+3R+myylgGQc9mobiagditS7EyVs33sI2dmtVGYDMH7pWLYum8bnYZWuiOrDTFIHVruaCNmw5rbksmLIjvQ5NCS+ibK05KdEBLdkgNWODe8dhCokbah+8b/DHvKFP6Gfhr4U654utn0v8A44/gnT2h5ZpaBMbOd6h5Qn064aib2yp9219Yqs3L/iPb/RE+UcUhaK5VPUE6iFsE+Yx7SFn6K4j+0oPqrZAk2CnWfgoujn2Bn3j8FSpC0zLh6IxjN7j3I6G4ohk2vWqbT5cB+rZETxeAPcgDb72b/wBrC7gHgk9ki0SshyN1t3MGTR2KfkYWRY+kFqxBs1gmbkC6NzXgcaGmrmV0TokpRolSsCdZG70Dbo4mg1PxWu5hVD4GHNrTyCzdGiOHtWAuqDKPq0HiqHXlLEP1c1pbTY5wc3vXcmxQ+wO8JfN8O6nNUpsbp+jkbD8o07NUoZI3aaYXd2o9i7O7L9jnYHNqKjaqRc8O7t1+Kuiu+Nvo0HJOTvwZ0gx9CNhQc1mbuI5/FXGKg1HXxyTAu2kKfPka7eDLtD2t2E/ap30Q9333ECBK0xv41cz7Lsu2i2nxsPpBp5BVGwQn1W9/uKEh2gll4RnJ7TzTPvSIZuCF+aoPZ/E74p/mWz+z+J3xVdyaiKXpHCPX7ifAIKXpXZ9pk5Rup4I4XFB7A+874qYuSD6Nvefen3H+JkfpfZf83+GVB/TWzj1Jzx0Y97ltG6Yfo29iHtFxwOGuNvYU0/0HYe6r8gtBIifVwFS1zXNcBWlaOGvWRlXNaOArnrB0f8nlc+GQNa6mJhjxZV9FxIIGs6ta3Rat9OynvTbXomh3OPBZ94RYmmri3i0VPv8ABHGUFVOgY7NTZSOcs1wxvNRap2nZSTC4cswursNn0bA3G99PWkdjcdut21DG7YTmAeuiviszW+iac1WpPsS0gmiqkgr+SnqVEuKBJFPkyStqkjsUZos3FVzljBVxoOJUHzuPBAWq0YVxKR0ZJuvUB37J5Z7XoknYA1xB/PNWfpfZmai2UU3MB7w5YM9ucUE81W6a9kuB1bentiyL3N+tG/3AouHpfYnZWiMfWJb/ALgFwUkQOYCFkscfshVUP2RxyPVIr7s7vRnhPVKz4oqO1MOTmnqcD4FeNPsMW0HtUfIYuPd8EZj6bJxI9tArsUsK8SbZ2jJ7x1GisEjh+/lH+o74p0vosM9qwcD2IedzG+k5rfrEDxXjL6HOSR3W4nxVWhj49qeV9EoSPV7Re9kbnPDykaT2AlASdKrGMpgeprz/AMV5xgZx7U2BqWYmiUj0F3TeyjJzz1MPvomHTuzbpPuj+ZcAGNUgxqVRHTO/HTmzH6QfZH8ysZ0qszvXI6wfcvPxG1S0A2FJ0PLPSIrfE/0ZGnnTxV5szjkV5c4Obt5hXWa/Z4vQe4c0KN+BM9I8jk9ruTeSS+33LlrB8oThQTMxD2m6ndmR7l1V233BaP2UgLvYOp/3TrPKqHGvQrF5HL9J4J/IZPpT3I0hRU2gBPm6T6Z/aPgl83SfTP7R8EXiTY0Wh9wN13zbJn/h/lQNpsFsHoWnk6ONw8Ft6RRloRnRGq8Co5R14W+J1HsjmbnVrKf7S3XyRUPS9jq0sloqMxjYPFwWnJYz7Xchzdh4K+T6kGF9AT0xGyyWr8Krf01eMrJPzcB/xWibtO8KBucHNyORf6hj9mS/5Qntzssg63n/ANah/wBTv8h38X+xa5uRm1xUDckG0k80+SPz+wx+zNHynf5Dv4n9qS1Rd1n3d6dHJH5/Y8BrmIG02UnYjtKn0i4uxt3MN92ncqXXaV0WNMQE9MZzEl3lCTWArr3QgqiSxApaY+xxM1lIQb4iuznu0bkDLdo3LSPVoTjZypiKgYyuiku5UPsK1XWJ4zDwlLCtV1iVZsR3K11UxYM+iSO8iKXkRRyIWQJOjBYSpCwHcjkQ8gYJVjXFFtu07lcy7TuUuaHTBGuKi+y1y1HuWk27irW2EqVL4FHPy2F42VHDX3ZoMjXuI7QV2DbIVCewtI89ooNp2c9i1j1jN9MAuvpzaoaBxEzB6slcQHCQed21HBdvcPSaK11EYe149JjmkgdUjRhPPCeC86tdniafMqeB9HltK1oflBtEbQyOOzta3ICNwA6gHrWUYzXjuY94s9FML/ZPch3ykZg9i8/f8ptu2aEf6Z97imHyoWz1mQuH1Ke9Yv8Ax5eil1Pp3ptJ3KBtTty5GzfKef3kA+yT71p2X5RbK40ex7OsAjuWb6PURe4mw60uVZnejLDeVnmFY3go3yRpyoVnllaRiGR6gS9bjrHwVTmAbEZY9IxSx6g6By2jI3cq3Wtg9VLt9Kt/DF8ncktQ3nF7KSP5Hb+FWtPRaDrv3HtVZsjhs7Fllj0gQKQqrjHTMUTURQWQCeikkgRAsUHWYFX1SqgAN1gBVTrrC0apVQFszDdITfNAWpVJAWzL+ZwpC52rST0TC2ZwuhqkLrbuWjhT4E6FozxdoTi7gjjTeqn2hozKdCtg4u8J/IGqi03yG+iKrAvG8ZZaguIb7I1DmNqpRTH3DrxvqGOoZR7uHojrdt5dq5a33jJIddSNgAo0dQRjLDwV7bEdgWqlGPgWWzn/ACaR3qnwUxdEh3dq6Jt3uVzbuO5VzS9C44nM/Mz+Haom53cF1jbqKsF1FLnkHHE4mS7njZXq19yFe1egG7OaotfQ98w1NwHY46u0ZkLWHX/2Il0/hxFltj4XBzCQQd+o8CF61dd4Exsca+c1rtedHAH3rHub5O4oyHTnTOHq0wx8xm7nQcF1joQdgWf+ROMqz5F0015HitoO1ECQFZ8lhGzUqHaRnFcnLKPk1wn4NN9nadg5avBDyXcDkTz1oeK9NhRTLUCmupGQsyQE653V9XtPwSWjpklVxD8i4OSwKGJIPUKRFEiwqBiBzA7FYHqYcrXcVtApsjermoGwjeUbhCiWIyPQF5DxUfIyjSFBxSpFJsG8lS8nCtJUSUUMr0ISwhO6QDMhVtnacjVMCZKiXK1jQVa2Fu5HcLAnPKrcSd61mxjcFLCjP7Fow3QPOx3YVQ67JD6p56vFdGWqBKWUg2c5+j8hzHeFNnRo7aLdMirdaU7iVcjNZcLRnRTfY4owS4gAZk5Iia8QAuTv+/HvqxnOmzrKcUm+wu/s1LPbGWiTRWYitC50j2nzWggVYzNx16q0HWupZY2D1RzaK9pC8dkYyMVcdeerPtXpPRSyiKAUcSX0e6pqKkDUBsoO3sp0SjGKMnbNvQN9lvYE3k7PZb90K0FOooiytsYGQA6gAnLAp4U1EUFlZjCiYldRNRS0UpMoLFB0aJLVEsWbiUpGbabA12xZU8MkWsawukcxVSQgjWsJdP4bR6n055t6p1VaJrKHEaQZ7ASORAomUY6nw2uJ0ybCuNuPpK6QCua6SC3VWzSTpoxr2g4FOJFWyeqnUKkkSyWm60xnTEKBCYqRI2gqt05TEKp6LHRGS0FBz2shWylZ87lNlJHIX9f7pH0qQ0GlOA3reunpCzCBWiottyxyayKHeFztvuV8TvMJI710pwmlHwyWpJ35PS7NeLTkUfFaQvMLrvGRmo1XT2S96hYyi4sdWdiyQK0Lmor04oll6cUKS9kODN2ire1ZQvY70jex3ocoiUGGShAzlUTXtxWNbr5LtQKikbJMNnaH1GIDjmQowXPA0ayTxPwWdZ5ypz2vUp5K7IrFmB0iuFocTE/EDrLXZjqO0K66Ok1oiaG1rTVrAOSsl15oGWKjl1x6jlHMiH00naOrsvT549NgPVqWjF8oEHrNcOrWuDoqnhCRLgj0lvTyybXOH2VL9O7F9J+EryyVDSBbR6d+zJxSPWndPbD9L+F3wVTvlFsA/ek9UbvgvIXRncexTisLiaUPYVrxR9sz/wCHqknym2IZGV3VH8XBCyfKfEf2cEjuL3NYO7EuJs9yH1hh6xTsGZRoLGZazvOfLcs2oLx3LUH7Oik6d2h3oxRRje4ue7kAWrIvPpHNKKPeaeyAGjmBnzWZJaC7IV6lX5HK71SlS/4UlXgi60a0lMXTJw7UlX4hUiF1WgxuC7a7rbUBc5a7gcw1GsLRuwELl62ZfkjaCa7HVwyouNyybNItCFy5kxtBYSITNKcq7IK3BUyK5xVEpUNlJANqcsueVGW+WixnypJmlFrpkM91c1XJKqH2hWlYyUsQSjNEO6ZR0y0yxGmy00VrbasgSp9IpcLGjX8vTOvArKxp8SnAwua1kqhrtarqpBVmgCWyUTOlVBKSnIyZcq3sBUgwlXx2Nx2J+BAfk6k2xhakN1Hajobroqtktow47tB9UdiOhuw7lsNswCchFk2BMsIGaUzNVBq6s0S5UuKakIz3XcDmSUhYYxsCJeUO8KtNhRE4Rkqnzp3NVToynYUMZymTGJJLRWTppIqoQwAHUkkuaxoLs5WhE5OkpALY5SxJJJ2RRW4oaZySSRSMW3tqsuSJJJJM0QLI1CvakkuiDEyGFRonSWyJY4CkAkkkMcBTaxOkobGixkNUTHYXFJJYyk7KCorlcc0ZFcjRmkkmu5m5MLhuxoyCIbZAEklokjJyZYI6KLkkkMEVOVTgnSUFFTwqi1JJAyt0agYkkkJjIGFQdEkkrAho0kkk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ata:image/jpeg;base64,/9j/4AAQSkZJRgABAQAAAQABAAD/2wCEAAkGBhISEBQUEhQUFBQUFRQUFBQUFBcVFBUUFBQVFBQUFBQXHCYeFxkjGRQUHy8gJCcpLCwsFR4xNTAqNSYrLCkBCQoKDgwOFA8PGikcHBwsLCksKSkpKSwpLCkpKSksKSwpKSkpLCkpKSkpKSwpKSkpKSwpKSwsLCwpKSkpLCkpKf/AABEIALcBEwMBIgACEQEDEQH/xAAbAAABBQEBAAAAAAAAAAAAAAAEAAECAwUGB//EAEgQAAEDAQQGBQcICAUFAAAAAAEAAgMRBAUSMRMhQVFhgQZxkaGxFCIyQlLB0QcVU3KCkqLwFiMzQ5PS4eJiY4OywhdEo9Px/8QAGQEAAwEBAQAAAAAAAAAAAAAAAAECAwQF/8QAJREAAgMAAQUAAgIDAAAAAAAAAAECERITAyExQVEiYYGhBFJx/9oADAMBAAIRAxEAPwD0jShPpAhAU9VGzowF6QJ9IEHVOCjYYC9IE+kG9B1SRsMBukCcPCCT1RsWAzGE+Mb0ECnRsMBmMJ9IN6CqkCjYZDdIEtIN6EqlVGwwGaQb0tIEJVKqNhkL0gT6Qb0HVPVGxZC9IN6WlCEqkjQZCtME+lCEST0gyFaYJ9MEIkjaDIXpRvS0oQiSNhkL0w3paUb0GSmqjQZDdKEtMEFiTYijYZDdMEtON6BqolyNBgP0wS0w3rPJUSnpBg0tMN6SzKJJbQYHToZ9uYKecBU0HE9it87eOY+BC8zlO/BanUQ5SBT5RYEnomxcFB8pGzv/AKI5QwWUToN94Eep3/2qEd8NJpgeONKgJ8ocYekqBeEVaY2g8TTxVwnbqGJuvLWNfVvRyiwSSCeoSBCOQMCSqnolRPkFgVUk9EqI5QwNVKqfClRHIGBqpYk+FKiOQMDYksSeiWFHIGBqpYk+FLCjkFgbEknwpYUcgYGolRLClRPkYYQ1EqJ8KbCjkDAqJYUqJURyMeBsKWFKiVEcgYGwp0qJI5GGAGeyRvGsVGYUXWd2x7ubipNmHFTEq87Z2ZBGwzN9YOG4ineD8VGTENZZI47mv1d9PFaAelUJ7FQN5OKVDntrvcQRwNTTvRUEZa0DW6m01J5lUyNrkQOR+Kpms2Jha6hrn5zmg9YCWwyXi9YycIfGXZUD21J3Z5qU8r6eawE8Tq8Fy8l2RtNRIxtK+iJHd6ommLAdGXvJ24SAOO8q9Bg6o2pvrR0+03/6gTeVnD/Pjw19euLX1AV5rPum/XijJmjRtadejfjO4VbnzCKkvuybGSVO0RgH7xIKNCyajYo5W1Z5wrTUTnz1hSs8D49TfR9khnjmsywX/CyoZG4VNSThqTlr84q2XpM2tNFJ10aG/eqlsMs0xajUYgxo2nHrpwAb71bDaWvrgOKmdKilevqPYudtF72otrZoHOG1zgX69woAPFat1y2t0NZWMbJU4WkloLdVMVMWE1r2DJVrsQ0aGIpCQrBtvSOeE/rYBStPNeQeFCW0PJdDFrAJFDQVFa0O0V2paChw5OVFxAUTIEbDJIlNiVL7TT1XHqHxIQ0t6FuvQyU+x/OnsMh2kUXWlozPcqbBbNI3EY3M3B1KkbxQ+Kule0DWQ36xAHanoVDG3MGZ7ne4KMd4xOOEPbWoFCcJJOQAdQnkhZaSamSt+w5rj3IP9HQHYw6TGDUOBFa8wjQ8o38KaiymutVKF1BvwtxH8NFTMyWn7WWvA4fBGwybaRXG2287QCI8ZqfWcWx1rlV3m+K6C47HLFDSWrnElx14sNaCleVd2sqtCcTRSVOnG/3J9KjQqLElDSptMiwomkq9N+aJaX80TsdE6JKONOiwoHa5TqqGyBS0oXm6OvJJ71S6QppJRv70K+TinoWS9zjv70PLZ3O9YDtKpfagNqpN5AbUtFZLXXQ45yHk2vvTxdHQ7966n1d3NZN5306RhYxxbXaNXKuxW2HpTNHG1hijdhAaCHltQBQaqHctVdEOzWPRFh/eP5U+CePohCDrL3dZHuCzndMLR6sEY65HO8GhUu6UW05NhHU158XI/InudLHckTfRFPzvUJrma4EGlD1jvBqsCO9bwPrRNHGP+qvF5Wv1pWfYiAPa8kdyX8h3Hnu+WyHSWcnRg1kjqSKbSAeHNbtn6QwOArJGCdhe0HsJXJWqISn9Y57/AKzjTk0UA5BDWnom6Ro0LKmoGZDabSSdSpU/YSXbuehuLXDYRqIqARvB/qoGQBC3JdPk9njiJxFgoXcSS403NqSANwCJkh3a/FS/PYiNFb5fyUO9z9haORPvUnHgVFxBzr20Ss0oy71vd0IqZXZgUZGygrvLg5FWTpPZC0B04JprL2llTv8ARACn5HFtbXrKToIgPQaOatT7EuKDI70szvRliPVI34p5bJC/WcBrtr76rEsk0E02jY3UAXPeTQAZANBFSSSNeVAc1pS9FYHihxEbsWrwTF2RF/RWzE1Mdebqdx1rSDqaqZLLb0Rhb6Je3qkeB3FSZdr48nOI4vc7/cShyBJP2HzWrCKmgHErInvt7gRG2v8Aiw1A7dRKNLXHMA9YB8UQwCmsBJSHSRyb7vtL3VJwn2gGteNVNTgKhVO6OOrV8jj1uJXYOiG4dqqfD/hTcpDVHE2kmzOa+OV2JpH6sglrhtB15U/IK7m659NCyQsMZeK4Sa6jkQdxFCOBWLetzySEFjY6DNr64XdeFw1J2W+3R+myylgGQc9mobiagditS7EyVs33sI2dmtVGYDMH7pWLYum8bnYZWuiOrDTFIHVruaCNmw5rbksmLIjvQ5NCS+ibK05KdEBLdkgNWODe8dhCokbah+8b/DHvKFP6Gfhr4U654utn0v8A44/gnT2h5ZpaBMbOd6h5Qn064aib2yp9219Yqs3L/iPb/RE+UcUhaK5VPUE6iFsE+Yx7SFn6K4j+0oPqrZAk2CnWfgoujn2Bn3j8FSpC0zLh6IxjN7j3I6G4ohk2vWqbT5cB+rZETxeAPcgDb72b/wBrC7gHgk9ki0SshyN1t3MGTR2KfkYWRY+kFqxBs1gmbkC6NzXgcaGmrmV0TokpRolSsCdZG70Dbo4mg1PxWu5hVD4GHNrTyCzdGiOHtWAuqDKPq0HiqHXlLEP1c1pbTY5wc3vXcmxQ+wO8JfN8O6nNUpsbp+jkbD8o07NUoZI3aaYXd2o9i7O7L9jnYHNqKjaqRc8O7t1+Kuiu+Nvo0HJOTvwZ0gx9CNhQc1mbuI5/FXGKg1HXxyTAu2kKfPka7eDLtD2t2E/ap30Q9333ECBK0xv41cz7Lsu2i2nxsPpBp5BVGwQn1W9/uKEh2gll4RnJ7TzTPvSIZuCF+aoPZ/E74p/mWz+z+J3xVdyaiKXpHCPX7ifAIKXpXZ9pk5Rup4I4XFB7A+874qYuSD6Nvefen3H+JkfpfZf83+GVB/TWzj1Jzx0Y97ltG6Yfo29iHtFxwOGuNvYU0/0HYe6r8gtBIifVwFS1zXNcBWlaOGvWRlXNaOArnrB0f8nlc+GQNa6mJhjxZV9FxIIGs6ta3Rat9OynvTbXomh3OPBZ94RYmmri3i0VPv8ABHGUFVOgY7NTZSOcs1wxvNRap2nZSTC4cswursNn0bA3G99PWkdjcdut21DG7YTmAeuiviszW+iac1WpPsS0gmiqkgr+SnqVEuKBJFPkyStqkjsUZos3FVzljBVxoOJUHzuPBAWq0YVxKR0ZJuvUB37J5Z7XoknYA1xB/PNWfpfZmai2UU3MB7w5YM9ucUE81W6a9kuB1bentiyL3N+tG/3AouHpfYnZWiMfWJb/ALgFwUkQOYCFkscfshVUP2RxyPVIr7s7vRnhPVKz4oqO1MOTmnqcD4FeNPsMW0HtUfIYuPd8EZj6bJxI9tArsUsK8SbZ2jJ7x1GisEjh+/lH+o74p0vosM9qwcD2IedzG+k5rfrEDxXjL6HOSR3W4nxVWhj49qeV9EoSPV7Re9kbnPDykaT2AlASdKrGMpgeprz/AMV5xgZx7U2BqWYmiUj0F3TeyjJzz1MPvomHTuzbpPuj+ZcAGNUgxqVRHTO/HTmzH6QfZH8ysZ0qszvXI6wfcvPxG1S0A2FJ0PLPSIrfE/0ZGnnTxV5szjkV5c4Obt5hXWa/Z4vQe4c0KN+BM9I8jk9ruTeSS+33LlrB8oThQTMxD2m6ndmR7l1V233BaP2UgLvYOp/3TrPKqHGvQrF5HL9J4J/IZPpT3I0hRU2gBPm6T6Z/aPgl83SfTP7R8EXiTY0Wh9wN13zbJn/h/lQNpsFsHoWnk6ONw8Ft6RRloRnRGq8Co5R14W+J1HsjmbnVrKf7S3XyRUPS9jq0sloqMxjYPFwWnJYz7Xchzdh4K+T6kGF9AT0xGyyWr8Krf01eMrJPzcB/xWibtO8KBucHNyORf6hj9mS/5Qntzssg63n/ANah/wBTv8h38X+xa5uRm1xUDckG0k80+SPz+wx+zNHynf5Dv4n9qS1Rd1n3d6dHJH5/Y8BrmIG02UnYjtKn0i4uxt3MN92ncqXXaV0WNMQE9MZzEl3lCTWArr3QgqiSxApaY+xxM1lIQb4iuznu0bkDLdo3LSPVoTjZypiKgYyuiku5UPsK1XWJ4zDwlLCtV1iVZsR3K11UxYM+iSO8iKXkRRyIWQJOjBYSpCwHcjkQ8gYJVjXFFtu07lcy7TuUuaHTBGuKi+y1y1HuWk27irW2EqVL4FHPy2F42VHDX3ZoMjXuI7QV2DbIVCewtI89ooNp2c9i1j1jN9MAuvpzaoaBxEzB6slcQHCQed21HBdvcPSaK11EYe149JjmkgdUjRhPPCeC86tdniafMqeB9HltK1oflBtEbQyOOzta3ICNwA6gHrWUYzXjuY94s9FML/ZPch3ykZg9i8/f8ptu2aEf6Z97imHyoWz1mQuH1Ke9Yv8Ax5eil1Pp3ptJ3KBtTty5GzfKef3kA+yT71p2X5RbK40ex7OsAjuWb6PURe4mw60uVZnejLDeVnmFY3go3yRpyoVnllaRiGR6gS9bjrHwVTmAbEZY9IxSx6g6By2jI3cq3Wtg9VLt9Kt/DF8ncktQ3nF7KSP5Hb+FWtPRaDrv3HtVZsjhs7Fllj0gQKQqrjHTMUTURQWQCeikkgRAsUHWYFX1SqgAN1gBVTrrC0apVQFszDdITfNAWpVJAWzL+ZwpC52rST0TC2ZwuhqkLrbuWjhT4E6FozxdoTi7gjjTeqn2hozKdCtg4u8J/IGqi03yG+iKrAvG8ZZaguIb7I1DmNqpRTH3DrxvqGOoZR7uHojrdt5dq5a33jJIddSNgAo0dQRjLDwV7bEdgWqlGPgWWzn/ACaR3qnwUxdEh3dq6Jt3uVzbuO5VzS9C44nM/Mz+Haom53cF1jbqKsF1FLnkHHE4mS7njZXq19yFe1egG7OaotfQ98w1NwHY46u0ZkLWHX/2Il0/hxFltj4XBzCQQd+o8CF61dd4Exsca+c1rtedHAH3rHub5O4oyHTnTOHq0wx8xm7nQcF1joQdgWf+ROMqz5F0015HitoO1ECQFZ8lhGzUqHaRnFcnLKPk1wn4NN9nadg5avBDyXcDkTz1oeK9NhRTLUCmupGQsyQE653V9XtPwSWjpklVxD8i4OSwKGJIPUKRFEiwqBiBzA7FYHqYcrXcVtApsjermoGwjeUbhCiWIyPQF5DxUfIyjSFBxSpFJsG8lS8nCtJUSUUMr0ISwhO6QDMhVtnacjVMCZKiXK1jQVa2Fu5HcLAnPKrcSd61mxjcFLCjP7Fow3QPOx3YVQ67JD6p56vFdGWqBKWUg2c5+j8hzHeFNnRo7aLdMirdaU7iVcjNZcLRnRTfY4owS4gAZk5Iia8QAuTv+/HvqxnOmzrKcUm+wu/s1LPbGWiTRWYitC50j2nzWggVYzNx16q0HWupZY2D1RzaK9pC8dkYyMVcdeerPtXpPRSyiKAUcSX0e6pqKkDUBsoO3sp0SjGKMnbNvQN9lvYE3k7PZb90K0FOooiytsYGQA6gAnLAp4U1EUFlZjCiYldRNRS0UpMoLFB0aJLVEsWbiUpGbabA12xZU8MkWsawukcxVSQgjWsJdP4bR6n055t6p1VaJrKHEaQZ7ASORAomUY6nw2uJ0ybCuNuPpK6QCua6SC3VWzSTpoxr2g4FOJFWyeqnUKkkSyWm60xnTEKBCYqRI2gqt05TEKp6LHRGS0FBz2shWylZ87lNlJHIX9f7pH0qQ0GlOA3reunpCzCBWiottyxyayKHeFztvuV8TvMJI710pwmlHwyWpJ35PS7NeLTkUfFaQvMLrvGRmo1XT2S96hYyi4sdWdiyQK0Lmor04oll6cUKS9kODN2ire1ZQvY70jex3ocoiUGGShAzlUTXtxWNbr5LtQKikbJMNnaH1GIDjmQowXPA0ayTxPwWdZ5ypz2vUp5K7IrFmB0iuFocTE/EDrLXZjqO0K66Ok1oiaG1rTVrAOSsl15oGWKjl1x6jlHMiH00naOrsvT549NgPVqWjF8oEHrNcOrWuDoqnhCRLgj0lvTyybXOH2VL9O7F9J+EryyVDSBbR6d+zJxSPWndPbD9L+F3wVTvlFsA/ek9UbvgvIXRncexTisLiaUPYVrxR9sz/wCHqknym2IZGV3VH8XBCyfKfEf2cEjuL3NYO7EuJs9yH1hh6xTsGZRoLGZazvOfLcs2oLx3LUH7Oik6d2h3oxRRje4ue7kAWrIvPpHNKKPeaeyAGjmBnzWZJaC7IV6lX5HK71SlS/4UlXgi60a0lMXTJw7UlX4hUiF1WgxuC7a7rbUBc5a7gcw1GsLRuwELl62ZfkjaCa7HVwyouNyybNItCFy5kxtBYSITNKcq7IK3BUyK5xVEpUNlJANqcsueVGW+WixnypJmlFrpkM91c1XJKqH2hWlYyUsQSjNEO6ZR0y0yxGmy00VrbasgSp9IpcLGjX8vTOvArKxp8SnAwua1kqhrtarqpBVmgCWyUTOlVBKSnIyZcq3sBUgwlXx2Nx2J+BAfk6k2xhakN1Hajobroqtktow47tB9UdiOhuw7lsNswCchFk2BMsIGaUzNVBq6s0S5UuKakIz3XcDmSUhYYxsCJeUO8KtNhRE4Rkqnzp3NVToynYUMZymTGJJLRWTppIqoQwAHUkkuaxoLs5WhE5OkpALY5SxJJJ2RRW4oaZySSRSMW3tqsuSJJJJM0QLI1CvakkuiDEyGFRonSWyJY4CkAkkkMcBTaxOkobGixkNUTHYXFJJYyk7KCorlcc0ZFcjRmkkmu5m5MLhuxoyCIbZAEklokjJyZYI6KLkkkMEVOVTgnSUFFTwqi1JJAyt0agYkkkJjIGFQdEkkrAho0kkkD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2" name="Picture 2" descr="http://files.hobbyportal.webnode.sk/200000064-49f134be58/sah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8760"/>
            <a:ext cx="41005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18219" y="3491327"/>
            <a:ext cx="352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Piesočnatá púšť Sahara</a:t>
            </a:r>
            <a:endParaRPr lang="sk-SK" dirty="0"/>
          </a:p>
        </p:txBody>
      </p:sp>
      <p:pic>
        <p:nvPicPr>
          <p:cNvPr id="10244" name="Picture 4" descr="http://mongolsko.sk/wp-content/uploads/gob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1" y="3841322"/>
            <a:ext cx="571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16871" y="6412686"/>
            <a:ext cx="30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Púšť Gobi, Mongolsko</a:t>
            </a:r>
            <a:endParaRPr lang="sk-SK" dirty="0"/>
          </a:p>
        </p:txBody>
      </p:sp>
      <p:sp>
        <p:nvSpPr>
          <p:cNvPr id="10" name="AutoShape 10" descr="data:image/jpeg;base64,/9j/4AAQSkZJRgABAQAAAQABAAD/2wCEAAkGBxMSEhQUEhQVFhQXFBQUFxcYFRUVGRQUFBQWFhQVFBcYHCggGBwlHBQUITEhJSkrLi4uFx8zODMsNygtLisBCgoKDg0OGhAQGywkHCQsLCwsLCwsLCwsLCwsLCwsLCwsLCwsLCwsLCwsLCwsLCwsLCwsLCwsLCwsLCwsLCwsLP/AABEIAIgBcgMBIgACEQEDEQH/xAAbAAABBQEBAAAAAAAAAAAAAAAFAAIDBAYBB//EAEIQAAEDAgEIBgYIBQUBAQAAAAEAAgMEESEFBhIxQVFhkRMUcYGhsSIyQlLB0RUWQ1NicoKSByOi4fAzk7LC0vFz/8QAGQEAAwEBAQAAAAAAAAAAAAAAAAECAwQF/8QAKhEAAgECBwEAAQMFAQAAAAAAAAECAxEEEhMhMUFRFHFhkaFSYoGx4TL/2gAMAwEAAhEDEQA/ANgHp2ms43KrD7Y7CRfvUcuW4mmxkF9wufJdGePqOLTn4zTdIN650o3rNx5VjdqeN2Nx5qw6oAxJsOOCpSXpLjJdBrrLd6c2cHagfWRvHNIVI3jmnsKzD3SjeumYDagYnS6dAWYcEoS6Yb0D6ddEqAsHOlG8LvSDegfSpdMgdgw6oUT6tDOmXOlQAUjqN5VhsoO1AumXemTsKwcLxvSbIEE6ZLpkWCwbDxvTukCB9PxThUcUWANdKFE6XbeyFio4rpqjvRYAoycbSuioB1IT1hd6wiwbhgShd6RBzVHekKs70WALmayaakIT1jiuiq4oALmdda+6E9b4rnXDvRYAzdMIQrrp3rhqzvSsAXDV03Qjrp3rnXDvTsAY004FAzVE7U7rp3pWANXSug/0g7el9IHeizGGLrt0F66d651wnaiwgzprocgrqniuCqO9Aw06UBd00E60nNqjvTANaSa6QBB3VZ2JvTlKw9gx0wSQnpkkAYCeqqXAmImQD3CHEdrdY5KjJlmc+jK14O8XjPfcWKLwvgvdscYO8NAKJtridotusF4udLo9nK32Yd1VKCNGWQntOHij1DWTBo0nk9oB80aEMTjcxR336Db81N1SL3B3XCmdZNWHGnYCyZQcMSR3gW5KKDKIe4NLo7brMHwRmXIlO/FzSf1O8rqL6tUvueKFUjbsbiynlIztAfC4/ljja4jvHyQlmWqxriS15GwOZ52AWmZkSFnqXadli63gVLFSyA/6jCN3pg8ySqjWsiZUrmZOd0o9aNo7Lt8HAozkDLgqCQ4OaW7dbe8jVyV+tojILaETr+8Tb/ihlDkOeAu6MRWcLEaROF74XTdW622f5J07Pfj8BmqcQ0kB9veYNPvsEPY9xaf5kl95aG+BalA6pjN+id2tN/Iq8MrP9uI97CPglrVF3/JWjB9FSLpvvL6vZAParUYcL+mXbrt0bcipG18J1hrb7SQ0d5OAUzHxHUfFJ16nrGqNPxFck7wq1VXhmJ81arKEPGEr2j8BbfxF1maqiiY65bWSWOP8s2P6iFrTxFR8yM54en1EIjL41ljwN5abc1ZZlRjraLwb7jigsuUhEbmmmDDqL3uII5aPddTxZ0UwGLXM/QCuh4ip0jBYemG46km3ou5ee7vUMmUmtdok47sTfsQGozthHqsc7uaPNUH5wQk3NMDx0v7IjXqvlCeHpemt668+rE88fRHxU/Tm+IIHvEGw4YLP5NzppNU0T24bLObyFiiVJWUMpsw4nU1z3Dk1xss5YqqnwaLDUmv+luetDNbhbfdJtcCLg4b1FX0LnN0Y3hvAgnlYoF9WZnG5lb2+krp4xvmxMsHHq5oevjeu9fG9BIs3Jm/bgDscfAq0zIEm2pPEaOB7cVf2L9CFg/yEeujekK0b1XiyI1x/mOYR+AFp7Djiq2U8gaNugjDhbG8jmm+4Y4pLGpu1hvBd3CPXRvSNaN6zLqWrjBtC7HaDpkeKZDTVOidKR7MR6LtIXvt4LT6kR8n5NSK0bxzTuujeFiKuhkB9dr+IkHkSuSVdR7TnHZsdbsIuqWIT4J+a3JuDWDeOaXW+Kx1JlZw+z6Tfhj3aIUn0tog6cbwb4HStbhYtxTjXTe6FLDWWzNZ1riu9a4rM01Zpi7WSEbxonnimT5TY02PSA8dH4FXrQva5noT8NT1ril1ris42pGsiQDeWutbtVoMwuHg948d3enrQ9DRn4Gus8UusoBp/i8QuCUk2BueCu69IyPwP9ZThVIG5rxgb+S47pBsKWaL7G4Pxh7rKQqVnDVW1vA/UFDJlVo+0b3G6d16Sos1Yql0VSyIy0z7zz+S6Mss+8HIpZ4+lqnLw13WkllPpVv3reZXUtSPoacvCpQ0wtg66Mwx22qpTZuNaAGPI7dqtuoXsGIw3jFeBOaZ7cIOxYbJZPFUEMlJCp1EoAJOAClblcB5+Umjaq0uWoxtWMqste6O8/JDJqpztZXRGhfkxlVS4N6c6YQdfmVLFnXTe9buK84C6HWWnzxM9aR7HQVcUwuxzXDgdSuGLcslm7SwTQiSO7XDBwB9U8LrSUjnNw0tIcda4Z7OyOuO6uWBHxXegO+6ccU6N5WeYqxRq8nRyCz2Ai4PeOxSMAaALCwwGAOCuPAKruiuqUxZRvonYOShfSsO8djiPimyRkXso+tAa8FSYmiOXJl9Uso7wfMKrNkN59Wod+pjD8FcNQmmtsqU5EuKAk+bdSb2niP5ogP8AqVV+r1UPYpX9rWDx0QtTHVgqQSg8FarSROmjF1uTagts+ijIGox4HuLXYoNHEYnBz4pG2OpzcDwOkAvUBfY5SNe4K1iGtmidG75PMaTL80Z9CUltz6LgXAX2Yi/JEhnhJtazuLx4WW0moon+vEx2+7Qhs+adI/2Cw/hcQOWIT1acuYhp1FwwEM6JSMOiHbJ8CoajOOpbY6UPdZ3kUVkzDiPqyvHaGn5KjNmE8epKD2tPmLq1KiS1ULOQM4TI8tmexo0SQ4C2OFha6KNrpQcCx42FkjT/AEmxCy8maFS0WaGO7H2/5WQ+bINS3Ewuw3WPkhwhJ3TDNKK3Ru5MsvZ68T7bw0kcwl9PwWuZAOF152Kqoh9qWP8Ae0eKlGX5ibuc15/GxjvEhHzhrGwqc4aY7Qf0g/BCqnKVHY/ygTwZoeIIVCLOI2s+CB/6NHyR3IAjqmvcKSMhhAdo6JdjjcBwF+5NxUFdp/uLM5bL/QD+lImgiON7Q7WBI4X7cSqL6phOLCe2RxXoMeQ6Z4uIW/tLTfiLpxyNTDAwx/tKSrw8B0pM8/irmNNxCL//AKSfNFocswubaRpZ2Na8eIutN9E0n3UXJOZkumGqNiHVi+mNU5Izv0ozR0W1Lg3cYRbkFSNc9hvFPHf8mh5tt4rZnJUJ+zb4KnVZtQP9kjiNH5KVViOVN22MtNnFVg2c5rh+RrhzAUf1icfWjiP6fktG3MyL3pOQ+CmGZ0drEvd+YauzFa61Mz05mQky086msb2B3xKruynL73gFq5Mxh7L+YcqsmZUg9Uxu/W9v/VUq1P0l05mfjyrKDfSv3DHwRZmcjC2zozfVcBp77ELkuadQPsr/AJZGO8DYquMkSROa4xTCxB/0w4f0lOThIcVNEpyGJGh7ZSA7Gz2W1/l+ShGRHg4lrxwJB8QtD1wSa2vaTvjkA8W/FIUUmwAjgcViqs1ya6UOQZ9WI/vnDhojDxSRnqT/AHT/AJ3pJas/R6cPA1HZWmkLOUeVSQNJpHZii1PVtdtXFKJumW30bHggbivLs5KGqhe4TAll8HNHoOGwjd2FenNlscFZ6UOFjyVUqmm+Lk1IZ0eF6a6HL16tzepZPWhZfe0aPkgtRmTTn1TI39QPmF2xxUHyjmdCXR53ddC2M+ZzBqe/v0fkq0ebNnYkkK9eFidGQb/h5SXil3u+akr6uWnk0TiNiL5s0oZgMEVzgydHK2zsCMQdy8+dS9Rs64wtGwEoMtB+sEFGIKkHUUAgyW5hwxCvsjI1hRK3RaQaGKrVgcBdo0t42929VopCNquxVO9QMz9flxsZAfdt94KqSZQZIMSD3rUV+T4p26MjQeO0cQVj8r5sSQ+lEHSt12FtIDnj3LaDi/yRK4/FovGS7bbX2kb1boKhslxhpNtcA3wOLXDgVkTlaSBwPROaWkH0ri42jVt1LR5oZRgqGNDadzJm6YMoN2mO5c2N/EXwNltKm8rZmqiukFdBLTsppW2VKZcylc3ylkVFk/rgQKR5vrKjnmIGtaJXJNGK4GyeKtZSnkdtJUzqhw1FGULmpFUntmWRGU5GnYe0K1BnANT224g38EsjC6NL0xOuyQsVTpqxjxdpBHBTtkCkexYDNxVabJ8bvWjjdfe1vnZSh43qRruI5ozWBxTAtTm1TOGMIH5SW+RXaXITImgQPfGdIuvg7S0gAQ4EC4sByRgv4jmoXTAbVWpJ7XJyICDJNUy/RVQxN/Tj+RVaqhyocOlY/s0R/wAh8Vp2TN2lvNTsa07RzVarXS/YTpr083mpsoDWx/aAx3i26qvqq1msSj9H9l67BA3tVno+A5K/q/tRDo/qeLszoqm4dJ3FoV2DPaoGtsbv0keRXqk0DXYOY0jcWg+YQypzcpX+tBH3NDfKyf0Qf/qItKS4Zj4/4iygW6GP9zh8E5v8Rn7YW9zj8kWqsxqV2oPZ+V3zuhlRmCz2Jnj8zWu8rJqeHfQnGr6TRfxBjPrROHYQVbjzypXay9v6SfJZ6TMeQapWn9JCidmfMNUjPFGSg+GClVXRrWZy0p+2A7QR5hSNzkpR9uzmfksR9UZvfj5uH/VRuzUn2GM9j/mE9Gj/AFD1Ki6N79Z6Qfbs8fkoJc7KMa5h3MefJqw5zSqvcaex7VE7NerH2J7nxf8AtP56XotWp4bT63UX3p/25f8AyurC/V2r+4d/T/6ST+el7/KDVqeG6FANiljohxV7q5BwUluC47m6KnQPGo3XenLfWBHHYrIk4KZrgcDiFBRBDUA7UnuUc+TmjFhLezVyUJY8cU0BK9R9GE0OKReqEWoagMUM2UrnEobWPNig1L0hk2kKlBPclysa2nkuiDAhNG4jWCEWiKzkykO6K671bdh2pzFMpYyANLdYspQ5OMqqS1YalYYq2kY4G9u8XCFy5LhiAlY1rH+qXN9HHZe2BO6+tSVVcXC2zgojUktLSbtIsQQMQrSkJ2JXu0hcd/A/JBX1mk5wbqa6zj+UXeB4DtKIPFsW4YWw2/8Ay5TomDG4F99tfE8SqSSBtgepaRq1hv8AUSLDxSZTaY8f0twHM3Rh9K07OX+dnJIRaIIbt/y2Kq5NjOtlATi66JSULNrFwUDdgPMqsyEBpG/FVJHrRyZOaRjfmqz8hNOp5HIq4zRLQBimLTdpIPA2V2LK0o9q/arb83H62uafBVZskzNvdhtvGPkqvFk2ZZZl141tB7DZTDORo9YOHis5U1LWGxOI1jaO0IdPXE6lSop9CdS3ZuWZwwn2x34eaccoRO1Oae8FeclyQKv5l6Rrs9CfXMGojmuDLIG3xXn+kd6V+Kfzr0Wsz0iDOQt1O8UUgzxO3RPgvIgnB53nmk8LFhrs9oizojdrbbscD8FaZliF20heINqHjU5w71MzKkzdUjvNZvB+Mv6P0PbxUxn2gmOA2EHvXj0ecdQ32r93yV2LPKZutrTzCzeEn0WsRE9LlYqrwshTZ839aM9zvmEShzsidra4X3j5LN0JrotVYsJyBVJApWZVgd7du1TMjjf6srT/AJwKSTXJWZAsuI1EjvK63KEjfbPf6XmrpyY+/skcDj4qvVZMkacGlw13HxCtWEd+l5Pw/tCSq9Wf7ruRXE7oDXByeHLOumcNTjzTTlCQancwCsMpRpeiB3JraQ6wQs19Nyj3T3H4FSR51Eeszk75oySFmQcljdYgWVZrH7bKGnznpn4PdoH8Xo/1akXEYcAWm45370rSjyO6YPfFwUZhvsVyYOafVu07RsPYut4JZmMGvodLYrtLk9rBqxVlpUl0nNsdii5q46Qt7FalCqSDBAFltSLYFMfWhZ2ulIJsbIZPlN43FaRp3IcrGpmrlUdJdZgZZdtHip4stDaCtdJonOHwE7RVI1jWw9M4+hyuSbADjdCJ842mUMYbjUXbCdw4IUHLgTklyaUPXekQ6OtBGtcfVhLKyswUE670yEdcG9dFcN6MjFmC+mEtIIT1wb09tYN6MrC4Reoi1V21QSFSnYRbY+ylZU2Q51QmdKjKFwhWUME4/mxtcd+LXfubYoNVZj07v9KRzOB9MfAq22VTMnVRlKPDE4xfKMpU5jVLfUdHIODi08iPig9ZkOpixfC8DeBpDm269IbU7ipo60jatViJrkzdGL4PIdJLSXr0rYpMJI2O7WgnmqE2bNHJj0Wifwvc3wvbwVrFR7RDw76Z5ikV6HNmLTn1ZJG9ui74BU5f4fe5OO9v91axFP0nRmYdJa2TMScansPcVUlzQqB7vj8lSrU32LTn4Z1JGnZtTjYOf9lH9AzD2RzT1I+iyS8KcDEQhYnsyXKNbDrU7aZw1tPJZSmmaxi0Oj1K1CFXY1WA1ZSNYl6CZ4xDnDvKI0+UJR7V7bwMUHjVyJyxZogr9Ly7h4/NJUgUlJVh0hVaofip5HKjUygXJKSQpMikeqFTNZU67Kw1Mx47EJlnc71iuuFJ9nPKouizWVQOAxUuSs4Kim/0n+j7jvSbyvh3IYQuLoyRtYwcne5vMn/xIOqaHvYfgfmtLk/OmjnwEga7c4FvInDxXjjguxvssZ4WD4LjXkuT3voL6jdNMS80zOzrdA8RzOJhOokk9GeHBeoU9S14BaQQcQQbhcFWi4OzOqFTMrlaVqpyIwWqtU0lxcC54LOxpmMPlOXE8kDnkWrrsiFxOLhc7kPObV9bjbsXVCSXJnJNmcJ7lUqMoW9XmjmUc1JLktkuNgLXE/0oFPkOVuvv9F482rqg4Pe5zzzLonykHmBum46QBkIOoC+g0Dx5lCIWgLRSxtn0o9PR9AAXD7uLXOcNTDrJG7WgbqKVgs+NzTxaVcHtZkS3Z0VLhqceZXeuSe8VAUlplRP+Sfrb/eK71x/vFV7pXRZE3ZZFfJ7ykblWUbQqSV0sq8GpMJNy1LwUgy6/d4oTdK6WSPg88g23L7to8VZjy0T7JQCJiv07FnKETSMpMNxZUvsKsR13AoXAzUrkQWEkjaNwiyqvsKmZMdyqRBWY1k2aJFhkh3KZk5GwqJhUqhsqxMyr7eSnZWDaVSKaQkAWbVcVIJws9Io3TubqJ80ZQNNdp2BQugYdiz/0q8awD4KRmXme1dvb/ZVlYrhnqjU00gVSHKbHanA96nbVjeizA67J7DrAPcFDJkVh1CytNqAVKJRvSAEPyIR6p8lCcnvbsWibInaSMzCxm+hduXVobDcOSSeZjGzZvsOp7h3AoFlTMeSQ4Ti24tPjYrZApwKcZOLujF7nmU38Pageq5ju8jzVCbMusb9lfscCvXQV3SWqryIdNHiM+b9U31oJP2OPkqctHI31mOHa0he9khRyRtdraD2gHzVrEvwWkjwLRKaWr3OXIdM/1oIz+gDyVCfMujd9non8LiPBX9K8JdI8mpqdHsm1MkWMbnN4A4d41LZOzFg9l7x22KhlzMcPUkae0ELKdVSNIRsRUGdcjbCRodxGB5aij1Nl+F9vS0Sfew8dSzj81527GnsPzVebJc7ASY3GwJwF78MFi4o1ub5rg4YWI5qrUSQAkOdG0gBxBc1tmuJDSb6gSCF5ozLU0D9Ho5WDS0dJukBsx9IAWx8FPk7Koran0pGmV2jFE2djmRjXtj02kkk4uA1qlh5PfozlWS4PQWwMdixzXDgQ7yUbqQhYqX+FWVIptPoWPa5ziRBNoaOkTYi+iQASO4Ld5tTydI+jeyToYIXRl80ei972scXSMkPpG7mk6zYFoVywtuGQsR6ijNRNOsDt1KM04G3mLqWkygXRxlwxc1pxBsdLaHtBuO5W2NY69gMLaiDr7DwXK7o6U0wRNRxu9aNh7h8VWfkenOuCP/bafII46jbx5lRGmttPmqU36GVAN2QqX7qMd2iozmzTH7NvcUfLDwK50Q3BPVl6LJHwzb82INkbeZULs2ofuhzK05Y3iO+yaG7ieQKetL0MiM19Xovuh4FMdkSEfYj9rVpHR8W94t2pdGdrR3O5a7J6svRZEZtmS4vuwP0qVtFF7o/b/ZHSwe6R3X8rqMtZvHkjOwygnq0Y93wU0dOzc1XzTtO48ih+VqiKnZpvGBdo4W16JcBiR7pTW+yB7blhlOzcFMKVu5D8h5RbUR6bWluOrFwwtttbXsRIOKmSadmEWmro6ymG5SdVbxTWyqRrypLOdQvqcq8lE8bL9it6RT2zFIYGljO0EdyqSLT9NfXY+KifTxu1tsmmBkZsUOnctrJkaM6iFQnzYB1W5rWE0Zyi2YeY2xBI7DZOjylM04PJG44rUT5q8DzKpyZs2PtLdVIMxySKdPnDJ7TQe9E6fOEHWCFUOb/Ep4yK7Y4d6mWRlLMGoMtsPtW7cPNEIa9p2jms23Jj9wPYV1sJbrBB5LJpGqbNX1kf4V1Zq7t55lJTYdzedIl0iSSRmPDl3pEkkgFprqSSAOhwXekG8JJJgP0l0FJJAHS5QmVJJACuDrAPbiom5Ph0g4Rs0gbg6Iukki4rBmny3Kw30i7g7EDs3K5NnC57C1zbXFiW67HXgQRiMEklSqSXYtOL6MbXZq0zi10Mk0LmAtb6rrC4OsWJ1ayuUGTZo3EvkEgxAOo6OFtYGN+1JJS3cfDL5Ydyic0pJKLF5hjkwNSSUljNH/P7phHBJJIYimFnBJJAC0VWlpQdru5zh8Ukk0wsVZcmjY+Qd7TbmEOynkHp2aEk8hbcOF2swIuLggbiVxJaQnJMiUUytQ5rCFxMc7gCMBsvsKNDTAtZp7HEX7bhJJU5uXIlBR4HdMRrY7usR3YpCrbtJHa1w+CSSLDuSNq2H2hzCf0w/wAxSSRlQXHF4SbKkkpsUO6QLhlG9JJJLcTdkcZWt1B7ezSCl6fsSSWk4KJEZ5heidYCaadh2WXUlBYm0TdjlIKLDYUklLbGM+jW/dhJJJFw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2" descr="data:image/jpeg;base64,/9j/4AAQSkZJRgABAQAAAQABAAD/2wCEAAkGBxMSEhQUEhQVFhQXFBQUFxcYFRUVGRQUFBQWFhQVFBcYHCggGBwlHBQUITEhJSkrLi4uFx8zODMsNygtLisBCgoKDg0OGhAQGywkHCQsLCwsLCwsLCwsLCwsLCwsLCwsLCwsLCwsLCwsLCwsLCwsLCwsLCwsLCwsLCwsLCwsLP/AABEIAIgBcgMBIgACEQEDEQH/xAAbAAABBQEBAAAAAAAAAAAAAAAFAAIDBAYBB//EAEIQAAEDAgEIBgYIBQUBAQAAAAEAAgMEESEFBhIxQVFhkRMUcYGhsSIyQlLB0RUWQ1NicoKSByOi4fAzk7LC0vFz/8QAGQEAAwEBAQAAAAAAAAAAAAAAAAECAwQF/8QAKhEAAgECBwEAAQMFAQAAAAAAAAECAxEEEhMhMUFRFHFhkaFSYoGx4TL/2gAMAwEAAhEDEQA/ANgHp2ms43KrD7Y7CRfvUcuW4mmxkF9wufJdGePqOLTn4zTdIN650o3rNx5VjdqeN2Nx5qw6oAxJsOOCpSXpLjJdBrrLd6c2cHagfWRvHNIVI3jmnsKzD3SjeumYDagYnS6dAWYcEoS6Yb0D6ddEqAsHOlG8LvSDegfSpdMgdgw6oUT6tDOmXOlQAUjqN5VhsoO1AumXemTsKwcLxvSbIEE6ZLpkWCwbDxvTukCB9PxThUcUWANdKFE6XbeyFio4rpqjvRYAoycbSuioB1IT1hd6wiwbhgShd6RBzVHekKs70WALmayaakIT1jiuiq4oALmdda+6E9b4rnXDvRYAzdMIQrrp3rhqzvSsAXDV03Qjrp3rnXDvTsAY004FAzVE7U7rp3pWANXSug/0g7el9IHeizGGLrt0F66d651wnaiwgzprocgrqniuCqO9Aw06UBd00E60nNqjvTANaSa6QBB3VZ2JvTlKw9gx0wSQnpkkAYCeqqXAmImQD3CHEdrdY5KjJlmc+jK14O8XjPfcWKLwvgvdscYO8NAKJtridotusF4udLo9nK32Yd1VKCNGWQntOHij1DWTBo0nk9oB80aEMTjcxR336Db81N1SL3B3XCmdZNWHGnYCyZQcMSR3gW5KKDKIe4NLo7brMHwRmXIlO/FzSf1O8rqL6tUvueKFUjbsbiynlIztAfC4/ljja4jvHyQlmWqxriS15GwOZ52AWmZkSFnqXadli63gVLFSyA/6jCN3pg8ySqjWsiZUrmZOd0o9aNo7Lt8HAozkDLgqCQ4OaW7dbe8jVyV+tojILaETr+8Tb/ihlDkOeAu6MRWcLEaROF74XTdW622f5J07Pfj8BmqcQ0kB9veYNPvsEPY9xaf5kl95aG+BalA6pjN+id2tN/Iq8MrP9uI97CPglrVF3/JWjB9FSLpvvL6vZAParUYcL+mXbrt0bcipG18J1hrb7SQ0d5OAUzHxHUfFJ16nrGqNPxFck7wq1VXhmJ81arKEPGEr2j8BbfxF1maqiiY65bWSWOP8s2P6iFrTxFR8yM54en1EIjL41ljwN5abc1ZZlRjraLwb7jigsuUhEbmmmDDqL3uII5aPddTxZ0UwGLXM/QCuh4ip0jBYemG46km3ou5ee7vUMmUmtdok47sTfsQGozthHqsc7uaPNUH5wQk3NMDx0v7IjXqvlCeHpemt668+rE88fRHxU/Tm+IIHvEGw4YLP5NzppNU0T24bLObyFiiVJWUMpsw4nU1z3Dk1xss5YqqnwaLDUmv+luetDNbhbfdJtcCLg4b1FX0LnN0Y3hvAgnlYoF9WZnG5lb2+krp4xvmxMsHHq5oevjeu9fG9BIs3Jm/bgDscfAq0zIEm2pPEaOB7cVf2L9CFg/yEeujekK0b1XiyI1x/mOYR+AFp7Djiq2U8gaNugjDhbG8jmm+4Y4pLGpu1hvBd3CPXRvSNaN6zLqWrjBtC7HaDpkeKZDTVOidKR7MR6LtIXvt4LT6kR8n5NSK0bxzTuujeFiKuhkB9dr+IkHkSuSVdR7TnHZsdbsIuqWIT4J+a3JuDWDeOaXW+Kx1JlZw+z6Tfhj3aIUn0tog6cbwb4HStbhYtxTjXTe6FLDWWzNZ1riu9a4rM01Zpi7WSEbxonnimT5TY02PSA8dH4FXrQva5noT8NT1ril1ris42pGsiQDeWutbtVoMwuHg948d3enrQ9DRn4Gus8UusoBp/i8QuCUk2BueCu69IyPwP9ZThVIG5rxgb+S47pBsKWaL7G4Pxh7rKQqVnDVW1vA/UFDJlVo+0b3G6d16Sos1Yql0VSyIy0z7zz+S6Mss+8HIpZ4+lqnLw13WkllPpVv3reZXUtSPoacvCpQ0wtg66Mwx22qpTZuNaAGPI7dqtuoXsGIw3jFeBOaZ7cIOxYbJZPFUEMlJCp1EoAJOAClblcB5+Umjaq0uWoxtWMqste6O8/JDJqpztZXRGhfkxlVS4N6c6YQdfmVLFnXTe9buK84C6HWWnzxM9aR7HQVcUwuxzXDgdSuGLcslm7SwTQiSO7XDBwB9U8LrSUjnNw0tIcda4Z7OyOuO6uWBHxXegO+6ccU6N5WeYqxRq8nRyCz2Ai4PeOxSMAaALCwwGAOCuPAKruiuqUxZRvonYOShfSsO8djiPimyRkXso+tAa8FSYmiOXJl9Uso7wfMKrNkN59Wod+pjD8FcNQmmtsqU5EuKAk+bdSb2niP5ogP8AqVV+r1UPYpX9rWDx0QtTHVgqQSg8FarSROmjF1uTagts+ijIGox4HuLXYoNHEYnBz4pG2OpzcDwOkAvUBfY5SNe4K1iGtmidG75PMaTL80Z9CUltz6LgXAX2Yi/JEhnhJtazuLx4WW0moon+vEx2+7Qhs+adI/2Cw/hcQOWIT1acuYhp1FwwEM6JSMOiHbJ8CoajOOpbY6UPdZ3kUVkzDiPqyvHaGn5KjNmE8epKD2tPmLq1KiS1ULOQM4TI8tmexo0SQ4C2OFha6KNrpQcCx42FkjT/AEmxCy8maFS0WaGO7H2/5WQ+bINS3Ewuw3WPkhwhJ3TDNKK3Ru5MsvZ68T7bw0kcwl9PwWuZAOF152Kqoh9qWP8Ae0eKlGX5ibuc15/GxjvEhHzhrGwqc4aY7Qf0g/BCqnKVHY/ygTwZoeIIVCLOI2s+CB/6NHyR3IAjqmvcKSMhhAdo6JdjjcBwF+5NxUFdp/uLM5bL/QD+lImgiON7Q7WBI4X7cSqL6phOLCe2RxXoMeQ6Z4uIW/tLTfiLpxyNTDAwx/tKSrw8B0pM8/irmNNxCL//AKSfNFocswubaRpZ2Na8eIutN9E0n3UXJOZkumGqNiHVi+mNU5Izv0ozR0W1Lg3cYRbkFSNc9hvFPHf8mh5tt4rZnJUJ+zb4KnVZtQP9kjiNH5KVViOVN22MtNnFVg2c5rh+RrhzAUf1icfWjiP6fktG3MyL3pOQ+CmGZ0drEvd+YauzFa61Mz05mQky086msb2B3xKruynL73gFq5Mxh7L+YcqsmZUg9Uxu/W9v/VUq1P0l05mfjyrKDfSv3DHwRZmcjC2zozfVcBp77ELkuadQPsr/AJZGO8DYquMkSROa4xTCxB/0w4f0lOThIcVNEpyGJGh7ZSA7Gz2W1/l+ShGRHg4lrxwJB8QtD1wSa2vaTvjkA8W/FIUUmwAjgcViqs1ya6UOQZ9WI/vnDhojDxSRnqT/AHT/AJ3pJas/R6cPA1HZWmkLOUeVSQNJpHZii1PVtdtXFKJumW30bHggbivLs5KGqhe4TAll8HNHoOGwjd2FenNlscFZ6UOFjyVUqmm+Lk1IZ0eF6a6HL16tzepZPWhZfe0aPkgtRmTTn1TI39QPmF2xxUHyjmdCXR53ddC2M+ZzBqe/v0fkq0ebNnYkkK9eFidGQb/h5SXil3u+akr6uWnk0TiNiL5s0oZgMEVzgydHK2zsCMQdy8+dS9Rs64wtGwEoMtB+sEFGIKkHUUAgyW5hwxCvsjI1hRK3RaQaGKrVgcBdo0t42929VopCNquxVO9QMz9flxsZAfdt94KqSZQZIMSD3rUV+T4p26MjQeO0cQVj8r5sSQ+lEHSt12FtIDnj3LaDi/yRK4/FovGS7bbX2kb1boKhslxhpNtcA3wOLXDgVkTlaSBwPROaWkH0ri42jVt1LR5oZRgqGNDadzJm6YMoN2mO5c2N/EXwNltKm8rZmqiukFdBLTsppW2VKZcylc3ylkVFk/rgQKR5vrKjnmIGtaJXJNGK4GyeKtZSnkdtJUzqhw1FGULmpFUntmWRGU5GnYe0K1BnANT224g38EsjC6NL0xOuyQsVTpqxjxdpBHBTtkCkexYDNxVabJ8bvWjjdfe1vnZSh43qRruI5ozWBxTAtTm1TOGMIH5SW+RXaXITImgQPfGdIuvg7S0gAQ4EC4sByRgv4jmoXTAbVWpJ7XJyICDJNUy/RVQxN/Tj+RVaqhyocOlY/s0R/wAh8Vp2TN2lvNTsa07RzVarXS/YTpr083mpsoDWx/aAx3i26qvqq1msSj9H9l67BA3tVno+A5K/q/tRDo/qeLszoqm4dJ3FoV2DPaoGtsbv0keRXqk0DXYOY0jcWg+YQypzcpX+tBH3NDfKyf0Qf/qItKS4Zj4/4iygW6GP9zh8E5v8Rn7YW9zj8kWqsxqV2oPZ+V3zuhlRmCz2Jnj8zWu8rJqeHfQnGr6TRfxBjPrROHYQVbjzypXay9v6SfJZ6TMeQapWn9JCidmfMNUjPFGSg+GClVXRrWZy0p+2A7QR5hSNzkpR9uzmfksR9UZvfj5uH/VRuzUn2GM9j/mE9Gj/AFD1Ki6N79Z6Qfbs8fkoJc7KMa5h3MefJqw5zSqvcaex7VE7NerH2J7nxf8AtP56XotWp4bT63UX3p/25f8AyurC/V2r+4d/T/6ST+el7/KDVqeG6FANiljohxV7q5BwUluC47m6KnQPGo3XenLfWBHHYrIk4KZrgcDiFBRBDUA7UnuUc+TmjFhLezVyUJY8cU0BK9R9GE0OKReqEWoagMUM2UrnEobWPNig1L0hk2kKlBPclysa2nkuiDAhNG4jWCEWiKzkykO6K671bdh2pzFMpYyANLdYspQ5OMqqS1YalYYq2kY4G9u8XCFy5LhiAlY1rH+qXN9HHZe2BO6+tSVVcXC2zgojUktLSbtIsQQMQrSkJ2JXu0hcd/A/JBX1mk5wbqa6zj+UXeB4DtKIPFsW4YWw2/8Ay5TomDG4F99tfE8SqSSBtgepaRq1hv8AUSLDxSZTaY8f0twHM3Rh9K07OX+dnJIRaIIbt/y2Kq5NjOtlATi66JSULNrFwUDdgPMqsyEBpG/FVJHrRyZOaRjfmqz8hNOp5HIq4zRLQBimLTdpIPA2V2LK0o9q/arb83H62uafBVZskzNvdhtvGPkqvFk2ZZZl141tB7DZTDORo9YOHis5U1LWGxOI1jaO0IdPXE6lSop9CdS3ZuWZwwn2x34eaccoRO1Oae8FeclyQKv5l6Rrs9CfXMGojmuDLIG3xXn+kd6V+Kfzr0Wsz0iDOQt1O8UUgzxO3RPgvIgnB53nmk8LFhrs9oizojdrbbscD8FaZliF20heINqHjU5w71MzKkzdUjvNZvB+Mv6P0PbxUxn2gmOA2EHvXj0ecdQ32r93yV2LPKZutrTzCzeEn0WsRE9LlYqrwshTZ839aM9zvmEShzsidra4X3j5LN0JrotVYsJyBVJApWZVgd7du1TMjjf6srT/AJwKSTXJWZAsuI1EjvK63KEjfbPf6XmrpyY+/skcDj4qvVZMkacGlw13HxCtWEd+l5Pw/tCSq9Wf7ruRXE7oDXByeHLOumcNTjzTTlCQancwCsMpRpeiB3JraQ6wQs19Nyj3T3H4FSR51Eeszk75oySFmQcljdYgWVZrH7bKGnznpn4PdoH8Xo/1akXEYcAWm45370rSjyO6YPfFwUZhvsVyYOafVu07RsPYut4JZmMGvodLYrtLk9rBqxVlpUl0nNsdii5q46Qt7FalCqSDBAFltSLYFMfWhZ2ulIJsbIZPlN43FaRp3IcrGpmrlUdJdZgZZdtHip4stDaCtdJonOHwE7RVI1jWw9M4+hyuSbADjdCJ842mUMYbjUXbCdw4IUHLgTklyaUPXekQ6OtBGtcfVhLKyswUE670yEdcG9dFcN6MjFmC+mEtIIT1wb09tYN6MrC4Reoi1V21QSFSnYRbY+ylZU2Q51QmdKjKFwhWUME4/mxtcd+LXfubYoNVZj07v9KRzOB9MfAq22VTMnVRlKPDE4xfKMpU5jVLfUdHIODi08iPig9ZkOpixfC8DeBpDm269IbU7ipo60jatViJrkzdGL4PIdJLSXr0rYpMJI2O7WgnmqE2bNHJj0Wifwvc3wvbwVrFR7RDw76Z5ikV6HNmLTn1ZJG9ui74BU5f4fe5OO9v91axFP0nRmYdJa2TMScansPcVUlzQqB7vj8lSrU32LTn4Z1JGnZtTjYOf9lH9AzD2RzT1I+iyS8KcDEQhYnsyXKNbDrU7aZw1tPJZSmmaxi0Oj1K1CFXY1WA1ZSNYl6CZ4xDnDvKI0+UJR7V7bwMUHjVyJyxZogr9Ly7h4/NJUgUlJVh0hVaofip5HKjUygXJKSQpMikeqFTNZU67Kw1Mx47EJlnc71iuuFJ9nPKouizWVQOAxUuSs4Kim/0n+j7jvSbyvh3IYQuLoyRtYwcne5vMn/xIOqaHvYfgfmtLk/OmjnwEga7c4FvInDxXjjguxvssZ4WD4LjXkuT3voL6jdNMS80zOzrdA8RzOJhOokk9GeHBeoU9S14BaQQcQQbhcFWi4OzOqFTMrlaVqpyIwWqtU0lxcC54LOxpmMPlOXE8kDnkWrrsiFxOLhc7kPObV9bjbsXVCSXJnJNmcJ7lUqMoW9XmjmUc1JLktkuNgLXE/0oFPkOVuvv9F482rqg4Pe5zzzLonykHmBum46QBkIOoC+g0Dx5lCIWgLRSxtn0o9PR9AAXD7uLXOcNTDrJG7WgbqKVgs+NzTxaVcHtZkS3Z0VLhqceZXeuSe8VAUlplRP+Sfrb/eK71x/vFV7pXRZE3ZZFfJ7ykblWUbQqSV0sq8GpMJNy1LwUgy6/d4oTdK6WSPg88g23L7to8VZjy0T7JQCJiv07FnKETSMpMNxZUvsKsR13AoXAzUrkQWEkjaNwiyqvsKmZMdyqRBWY1k2aJFhkh3KZk5GwqJhUqhsqxMyr7eSnZWDaVSKaQkAWbVcVIJws9Io3TubqJ80ZQNNdp2BQugYdiz/0q8awD4KRmXme1dvb/ZVlYrhnqjU00gVSHKbHanA96nbVjeizA67J7DrAPcFDJkVh1CytNqAVKJRvSAEPyIR6p8lCcnvbsWibInaSMzCxm+hduXVobDcOSSeZjGzZvsOp7h3AoFlTMeSQ4Ti24tPjYrZApwKcZOLujF7nmU38Pageq5ju8jzVCbMusb9lfscCvXQV3SWqryIdNHiM+b9U31oJP2OPkqctHI31mOHa0he9khRyRtdraD2gHzVrEvwWkjwLRKaWr3OXIdM/1oIz+gDyVCfMujd9non8LiPBX9K8JdI8mpqdHsm1MkWMbnN4A4d41LZOzFg9l7x22KhlzMcPUkae0ELKdVSNIRsRUGdcjbCRodxGB5aij1Nl+F9vS0Sfew8dSzj81527GnsPzVebJc7ASY3GwJwF78MFi4o1ub5rg4YWI5qrUSQAkOdG0gBxBc1tmuJDSb6gSCF5ozLU0D9Ho5WDS0dJukBsx9IAWx8FPk7Koran0pGmV2jFE2djmRjXtj02kkk4uA1qlh5PfozlWS4PQWwMdixzXDgQ7yUbqQhYqX+FWVIptPoWPa5ziRBNoaOkTYi+iQASO4Ld5tTydI+jeyToYIXRl80ei972scXSMkPpG7mk6zYFoVywtuGQsR6ijNRNOsDt1KM04G3mLqWkygXRxlwxc1pxBsdLaHtBuO5W2NY69gMLaiDr7DwXK7o6U0wRNRxu9aNh7h8VWfkenOuCP/bafII46jbx5lRGmttPmqU36GVAN2QqX7qMd2iozmzTH7NvcUfLDwK50Q3BPVl6LJHwzb82INkbeZULs2ofuhzK05Y3iO+yaG7ieQKetL0MiM19Xovuh4FMdkSEfYj9rVpHR8W94t2pdGdrR3O5a7J6svRZEZtmS4vuwP0qVtFF7o/b/ZHSwe6R3X8rqMtZvHkjOwygnq0Y93wU0dOzc1XzTtO48ih+VqiKnZpvGBdo4W16JcBiR7pTW+yB7blhlOzcFMKVu5D8h5RbUR6bWluOrFwwtttbXsRIOKmSadmEWmro6ymG5SdVbxTWyqRrypLOdQvqcq8lE8bL9it6RT2zFIYGljO0EdyqSLT9NfXY+KifTxu1tsmmBkZsUOnctrJkaM6iFQnzYB1W5rWE0Zyi2YeY2xBI7DZOjylM04PJG44rUT5q8DzKpyZs2PtLdVIMxySKdPnDJ7TQe9E6fOEHWCFUOb/Ep4yK7Y4d6mWRlLMGoMtsPtW7cPNEIa9p2jms23Jj9wPYV1sJbrBB5LJpGqbNX1kf4V1Zq7t55lJTYdzedIl0iSSRmPDl3pEkkgFprqSSAOhwXekG8JJJgP0l0FJJAHS5QmVJJACuDrAPbiom5Ph0g4Rs0gbg6Iukki4rBmny3Kw30i7g7EDs3K5NnC57C1zbXFiW67HXgQRiMEklSqSXYtOL6MbXZq0zi10Mk0LmAtb6rrC4OsWJ1ayuUGTZo3EvkEgxAOo6OFtYGN+1JJS3cfDL5Ydyic0pJKLF5hjkwNSSUljNH/P7phHBJJIYimFnBJJAC0VWlpQdru5zh8Ukk0wsVZcmjY+Qd7TbmEOynkHp2aEk8hbcOF2swIuLggbiVxJaQnJMiUUytQ5rCFxMc7gCMBsvsKNDTAtZp7HEX7bhJJU5uXIlBR4HdMRrY7usR3YpCrbtJHa1w+CSSLDuSNq2H2hzCf0w/wAxSSRlQXHF4SbKkkpsUO6QLhlG9JJJLcTdkcZWt1B7ezSCl6fsSSWk4KJEZ5heidYCaadh2WXUlBYm0TdjlIKLDYUklLbGM+jW/dhJJJFw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54" name="Picture 14" descr="http://dovolena-jizni-afrika.cz/public/default/userfiles/image/kalahari/hlavni-foto-du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68759"/>
            <a:ext cx="4164403" cy="22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716015" y="3501008"/>
            <a:ext cx="416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Duny, púšť Kalahari, Južná Afrika</a:t>
            </a:r>
            <a:endParaRPr lang="sk-SK" dirty="0"/>
          </a:p>
        </p:txBody>
      </p:sp>
      <p:pic>
        <p:nvPicPr>
          <p:cNvPr id="23" name="Obrázek 22" descr="spr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870340"/>
            <a:ext cx="2724242" cy="259035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243373" y="640341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Sprašová oblasť, Čína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93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38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Činnosť vody </a:t>
            </a:r>
            <a:endParaRPr lang="sk-SK" dirty="0"/>
          </a:p>
        </p:txBody>
      </p:sp>
      <p:pic>
        <p:nvPicPr>
          <p:cNvPr id="11266" name="Picture 2" descr="http://www.zimas.sk/sites/default/files/photos/Jaskyna%20Domica%202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3270"/>
            <a:ext cx="33615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48727" y="35730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Jaskyňa Domica</a:t>
            </a:r>
            <a:endParaRPr lang="sk-SK" dirty="0"/>
          </a:p>
        </p:txBody>
      </p:sp>
      <p:sp>
        <p:nvSpPr>
          <p:cNvPr id="9" name="AutoShape 4" descr="data:image/jpeg;base64,/9j/4AAQSkZJRgABAQAAAQABAAD/2wCEAAkGBxQTEhUUEhMWFhUWFxgXGRgYFxofFxwXHxUXFxYZFxgaHCggHB0lHRUVITEhJSkrLi4uGCAzODMsNygtLi0BCgoKDg0OGhAQGjQkICQsLCwsLCwsLCwsLCwsLCwsLCwsLCwsLCwsLCwsLCwsLCwsLCwsLCwsLCwsLCwsLCwsLP/AABEIAMIBAwMBIgACEQEDEQH/xAAcAAABBQEBAQAAAAAAAAAAAAAEAAECAwUGBwj/xABBEAABAwIDBQUGBAQEBgMAAAABAAIRAyEEEjEFQVFhcQYTIoGRMqGxwdHwFBUjQgdS4fFicoKSM0NjorLSFiSD/8QAGgEAAwEBAQEAAAAAAAAAAAAAAAECAwQFBv/EACkRAAICAgICAgIBBAMAAAAAAAABAhEDEiExQVEEEyIyYRQzkaFSYnH/2gAMAwEAAhEDEQA/APRA1OGqQClC7bOOiGVPlU4Twix0QypZVOE8JWFEMqWVThPCLHRXlSyqyEoRYUQhLKpwlCLCiGVKFOE8IsKK4ShWQlCLCiuEoVkJoRYUQhKFOFEosKIwlCRKZFhQ8JZU4TosKIQlCnCUIsKK8qbKrYTQixUV5U2VWQlCLCiqExarYTQnYUVZUlZCZFhQ4qJ+8WaMa3il+NHEJ6MNkaedPnWYMaOIT/jhxCNGGyNPOlmWb+PbxCX49vFGjHsjSzJ8yzPzBvFL8wHFLRhsjTzJZll/mA4+5P8AmI4p6MNkamZLMsv8xbxS/Mm8UtGGyNTMlmWZ+Yjil+YjijRhsjUzJZll/mQS/MgjRhsjUzJi5Zv5kEvzEckaMNkaJcoys/8AMByT/jwjRhsg9KFmYvazadN7zfI1zteAJ+S882v2/rvswik3NHhguLb3E/6Tu+amVoqPPR6VtTalPDhpqkjM7KABJJgnThAKya/bXDtIBzwd5aYngIBuvOsftDvHsDg107xIBJFjIteQJnRDbRxfducCGseBmADjE9d7iCRu1WezNNEen1O2uGaYcXNMTcAWubSb6aC6u/8Al+Gyh4cS07xljz8S8Yw//LLc2aSf06niJi5LSPDcEm11dg9qBre7OaGuJEsBGQk63E67osCh7eBao9hb2vwh0qX4RdTPaihxd/t/qvB8bVDjuEExaNLNFuSuwm1q0BjHubYiQ8Xk/uLjxQ1Lww1R7l/8mocXDq3+qkO0dD+Zw/0leN0NqYqADu/c5gkiRvAE6G/NEbQ2lWpgOztDSSBYWOsXAnQ+qzcsidcD0R68O0FA/vP+130UXdocOP3/APa76Lx09pXa+AjqY0uPin/Py6kSWNzEnLDnAEWkOERoeKFPJ5QfWvZ6TX/iFg2uIzPMbwwx5J15IdpM/dSpkwP3uG61sp3Qktdn6Foj1L8YeXol+L6eiy+8T94vT1Rw2an4rp6JfiunoFmB6XeJajs0/wAUeXoExxKze8S7xGoGl36bv1nd4iGBsAufA6b/AFUTnGH7Fxg5dBYrDinFUIegxjmlwc7KOQ5c+aTu6mA5xvGgWP8AU4/f+jT6JhPeJ+8Qss4u04jX0QZ2heGM4HxPOn7hAH3KX9RDwH0TNbOl3iApYzvC5rWFuU3Ji43ZSPnxV7ac6z0WE/mqPCiN/Ha8l4qjiB6/IJu+5Ksujco3JvZc0vm5H1wUsD9FxrdFW/FRvPkFTUF9Sk9piw62WT+Rkfci/oon+M6rGr9pZqCmyYzFuYAEzDrQTa4nyU9vY80aJeLO0HU2FlwuzcaW1mPz5SHTmib3kkGZmfetsO0k22/8j1SOx2lje9peFxglhk6OaXQ5psCNeA1C5vbey3MLSzxAiLcRPxBC3fxdTu6jXNa+Icxw0MEGIaBEQAb6yr8XVpvHjb/KcwggNNtxJN1cW4mjSZm7P2g7IxhpiYIbmE6DeJ+7oTtOyzKmUAklromNZbYkxbgjtkdzUgB2VwOj3RPhElsm4PCEftzZpfSIfG4B3nz0nrdVdSFXBw1OpFw4g7jK1adQ1GXA8ABDiZgmzpMixN98epQO2cCKbmBua7ATP80kH5KzAjMwsB3OtHIECdJN/RaNkUD4tl/ZjdAvvVD8P97kqtd2YyDM9dFJmK43VEkqRLWugkSIkf5gdfJbuB2mXM7uqczoGom0CJ1nVYbarSQCTEjTdz37pR1Wr4sjGtzFrQ6QQdxgHfx9NYlZzVlxZThyNHNbOYGItaRHnb1V2Mp5aEOpsgF5DhrqI6GbeapqQTnJiGmdQYmJ5m8eSnialOow5XXHibmc3gS4FpMk/E++Eh2DUdp0Q0B2GYTFzYfJJZTqfBJVqhWepZinBVacOXqnnFgKfNzVQKU8EBZbm5qXmh83FP3nNKxhMAJPBLRMcTPDT5CyppSURUbb3a/BcXyZJtI6/jxdNldDM0mDraOWnwV1R0FpiZO875+gSwri46bjJn5p6bQ4zJgRaPddckqOlJjPdyFuXVCYWjmBIgGNTOqMbh3coOsmLchHuTswUbzG8Rr15KHJJdjSdksLTcwS46ySBppA1RBeDeVEMaBwNo04KFOoQYy+cEboIEiFg/yZaRa47gUzYtNynzmbtJ3aW9bKt7gfZNxHTzseCWoUWObPpuVb3OAsCTwSp5gbmfhPyVYxMAkkaGb9d3CyTQHM7XruqYesWi5cASdzQ6bSePRWN2FTFMTT3A5tYhsajXj1VG0cS52Gc2IdUeBAm5c4GNNIlBYHF1aVOmM4HjubGGSAANSYkmOC64RdcezKzYZg2MZl1EgX11AgE7vveha+zBdpaMtiWtkDeZsdLDzChhccS17Hu71jxZh42u06gTwR1LGmozxNyPyQIjLPEyNZ5qqaGmjBOALHgseQOe7lut9Fs08fUDYhsASZE2ESRmbCbZmJbUA7yWuEwdQ8tNxoIvuk/BHYWtTeP03AxqLjWQBBHI+ib/kSrwc/tkGoxtQ6MEezaLRds26n4lZVOoIkGCCNPnC7DG4KA4R4Hazw3j1uuaxWyRNpbzFxpIPEWEaqoyRMkBVaHinSSbTb5qirTjgZ4ahPUa8Oj2jE2G653RoAfRM3EA+198VoQVN11W2aLc9MhznZmtgzmuJBBJ3eGd2pQDMohzbnncaCQjKOHBDXEDLL/EDecoDfCNIJHVTJDQvy3PTFwHZC/nch0G2ov6rGfhHhzmxJbe28cRyuF2FSlFVhJLXENbBJgakCASDYO3nnzF25Re17qgf4XNIhomBc34C453ChMujkcySlCSsg9Nzcj6KdOm5xAAkncJJUMHQNR4Y0wSCZMwAASSYGkBWtwgBJ7wCN8XPSD816LZwJF2K2bVptDqlN7GusC5pElV4XBVKhAY0knpHmdB1KsbhgAM7qmTdDbE74kwjMNVoNB/Rc/wDz1RlHDwtF1Dk6HSsjhuz9Vxgw3qR6cEDjsCGtllek8z7Lc/ECQYg6jT1WhT2iGXZSoE7ppSB5yD7lnsx2WQMNhr/4HHfO954LKe74NIOCdsWKwpouaKzhmDRZhkQ5rXi8agEeqLdS8Oknnu33NrxZNQq1nHPTpYekZEEUQDoLg3I03ao/up1uePvPvJPmvPzSUDvx/kZrTAEG2thF1bRpm+UR9OaLGGG+6sp0ANy5nlRpRS0EiExpx0RrhZQA5rPZjBhWbykdJAUy7hf71VrqYyxu1KjUoTG5O0MEqVCOd4P2U/ekyIcOBg2tvsrn0Z+fNOKABltp3bp6ITQAz8rAC8hsHU2Cr2hRaWHMAQRr0BPyRhw95Gu7h6IXEsnwg2gg+63pIRdvgl9HPim3LldGoMRwcNPcqa2yWEPaHOa6edgNAJkHdf5ozHZe9ymwDeep1013Ik0oNrzAXXG0Z0Yx2WQQbTAIMczeWnUj4KzDMc0XG+deV5BHH5LV7sA6eik4Hr19FdiownYZragcI8ZJDZjxTrwFitl9EksLHkESNLEGCeVi0e/jKoqsEgdT7h9VcR4LkgWuCQeNkWFE8P3oLm1XtcRHsiAAWggEX+KHrvZq4HSZEwQZDREcAPUc1XiabmFzm6GnBm1w0hpBHp5KOKGrXEeKjDQR4ZaXTeIiCLR/UAnQxlN7Q1uUjeRMzEEEEBcPisKWuy5bmY9TInyW87Bnu2upAsu0mDzGnQgLPOILXw8B8O1iDpY/3lWuOiWWbKwLHMzVJBk3BjcLi14RVLYrJbFYi/I2mRoQU2IfmDGtIIDGgm3AkGepAVOzXgvAcNS0DiDI0UOUu0wpGntCo5zKDPac2oSJsDlEEX0Pht6KvbNQfhydXlwcQBIAuSZ4RwVuNeDUkmQ14AH+6/Uhx3blXjcUBTcTwO4cNOhUcqiqOUlpvI96SEzJ10WZ0en03hug+vvV/wCPdEZnAcJ+iFa7hP35qXdk6ggcbLvdHnKxPeTz++qbMVfSw9OLvf5NbH/kiMNh2u9lrju3BKx0Z+fff79UdgaeUtdUYQx2hIgExuPkup2LskiDDBzIBd6lsqH8SczKFBhILS9zrti4aALjT2j9hc+XJapG+GHNmbScBoI+9SplxWHsvHPLgw+Kd+8W1IjjC26bhGq8rNFpnpQaaJtf9FF9UKDwPRQZE8ysNWUEZ4CfPNgIsqHOUTimDVw9QimxUXA/f0Tg80O/HUyYn3H6JPxbOPxVaP0LgJdMgE8wmcbckLUx1OxLwI0m1uqEp7Xpk5c151RpL0FmhUfDTJv92VdRsNA+zzQtSo91mscRIuB4ZzfzaaDjwV7muAIcIiw5jitIQaZLMaqxnfOkGTAmeXDSEcymbRoJkhDV2guka7/vzU6Mwb/chdAi9wmbden3PqotpxebQpUa+siYnrED+qk54iNLEfT4IAEzjMQNen3xUsSwgeXmqW0D3msT96rRqUTvBncmIycS01GvaSQTaeHh196gcToLTk3deHCy0nsEkRE6jmsvHU+7JETOnDoUwJ4ewJAyiQIvG+8bt65bb7Yr1AN5DvI3+MroqfiY2BaYN+N553+KyKUYjEPcQAGkNAmxIFuRnLJHMKoOrJkM9zC+tcjw52lu/KwcREGRr9EXsfCtbVaGuPia11xYEkDw30MH7CvwtNrC5k5mOOYsgRumONhoraVI0qoeAIygNdw8TSAR/uFh8FKpqhgm1P03hjZd4zcAEkd5ETyAqD+yye0NclpGkuJjfA3+YhblLENzN0Y43PqXDXn8Vx+0sW51S5ggny8U9E0k3YNgQHNJTbUSVmZ6KavTzUw4HR3uVfeclEvHGF6B5thDMQWmRcjjcei67YHauiAG1KGSN7YyniSCLD1XDk85TFp4+UKZRUuy4zcXwe37L23QePC0M4Tlk8dOCH7T7Cp49rGiu1uQkjLDpJgSYPI+q8apucLgx0su82PtrFNpDvJNNzPC+k7xR7M2nQgzoQuWeCuUzqx5r4aAtudgKlBuenU746Fg8Lo4gE3HL4rnqGwcU8TTwzrgi8DUjSY5eq0Nrve9xbSrPczLLiXOF7l2+IFhfUlZmyBDwD3mU6kWI/yuJABss9H7L+3no0KeysdDs+Fe2Dc+yyBqcziBu1m6jtHC1aeVxczjk75hfEfuAcRHQzyG7Lx3ehxGYvAOgLreRGscENQx2W4kHiN3kj60J5peETq4mo50Zg3i52YgdYlNme6ZLZtBEyddPv5p6mJJaS7L4jqAc/mZ0VNSs0kkNgGOkwN3qjRC+yQQ7K0kVDVzToHgDdrYn0IVrKVB0GarTvGYuB5y4yCsoOVja0IoTlL2eh9nKGzSMtWjTMjV7nuPP2iQD0hbmC2fhmOjA1aAn/luDRPIOAnyuvJhiRwnkdPcj8HtxzBGZw4QbDlxjzScbKjka7PWKuHaI7ynkJgA/tnq0xdC4vZtMi7ZFt9vcubwnbWWhj294wiCDeb21JNrLo8BhmVqebDV6jTbwPPgB32LZ14Hcs3GjaM0zk8d2ehxdSkA/tOnkZsOSzRh3UswcJvqur23RxNEZqrQWR7THEtEaF0ttJItfXislmKFXwiHWkxME6Q0kA+X1Sv2WY3eiZhRrNzCCD97/eVpPwcnrpbTpf48VB9DLcz0+SrgQHQpkEH152+NgjnyWg8LWFtOCocXX8MDnqmOkTCKAuLB5/fuQNVom9+U/BE1qxDJjfuCB7yaYJBDhmBuPIjh5qKGOK7ALti8ACLlNTwDbktF3F0cz8UBtBjs4ynLHigE7zaCNP3I/Z+LLmkOmQYvw/aZ+OqJ8LgEU/lzTZzYg2g7pnigtp4VxALHTl0B++a2HNvM2HBZO39sCkBAlx0HzPJTFS6QSox9vYxtMABpz+IDhHE7+i5ByKxeIdUcXPMk7/khyt4xpGbZEOSTpJiPRDX5KYqA6wFQSmkjd7l6B5YRl4H0UTP3/dUB/IKYd19UATNRX4badWlJpVHMzCDlcbjgUKHc/v1UXJMpOjd2dVxTi1/4p7YMjO5xFjF2OMEeRFlpbS23Te+S94B9ttNjQHcZBPyWnsJ2FxWHZSqxnY3K2ahDvcBwHHRY+0Oy/chzmvD2jRt5jSTA1XO6vk6kmlwZlV1KmM7BVcHyAKhaCN+a1p6jehcLs4VGvLAQ0D2nOGuvIG265Vh2STo4tad7rN53dBPkFZgthVHkZXtc2blrj/6ooXPoBoYZzjlZTLhceydd19xQ1Twktc0SLcY+RXotWszCMIoDvKphuWwa3W9zJNz5rz3aNV5ee8EEE7gNb7klyElQKpvYQBIib+SrlNKbiSpEk7XeagTxRFJrY/xTv0j5pUUmSoPIu2BAk3+RW/sjbTwQ45TMgD2epkD78lzhziDlgHTw2P1V2DqlziGy10HKGz7XDW29Kho9RwPa5vdxWyZdMt3A9SdT8FnV9h0qtOpXw73hzWucS1hAc+2VrKYBBBuLaECxXnpxzhJfLni36hJI1mxMWtrwRmB21ljMwOiDDrtniW6H0WcoIuORo6KqMTSDW1aDy4ECWsmSdG2Mg6HjqicPtVlQgNBMmMptGpv58fetDZfbqk+BXDnbg2BlnSTuPQzECFs1uz2HrMztYA65GQFhJAMQ0SM0cjNli4NHRHImYdJjTcCWk6xpa1t2kgwhsZss+023Eep9dfRaw2NiMOGnK2oTIADmtjwmMziAHRlF7cbIzBta4EPYab5OcH2p3zOo9RwSVlcHKVMO6DaQATNh8+izXU/7HqJXd4vATZsCBbSY038J15LGx+wmkPzO9sEG97mD5wfemqA83wmMbVxL3XAa3wxwBvI0uCStHDVw2q6mTMgGZtvPwItzKDwey6mExLi4NIaARmJAdTJJmwn9vCLFLZDmd5UMBhYTAHsi8RccDqqklyyU6NbamMbQplzhO5om5P0tqvPMdjH1XFzzJPoBuA5Lo+2GKJZSHGXHjoALcLlcq4KMSdWyZMqcrsLgnP0FpuVbs/Cd7UDSYB1MTA4rraOGpMEU3NG6+pkWnfuRmzaKl2LwDUNi0w0AEn0TrWoubAkpLg+yfseoFnCQI+/7KOY8f+1MH8/kvpDyiz3/AH0TqoHp6ozCYIOBdJtuGXMfVFjSsH8/giaGz6jx4WE8wP6pmtaHew6Of9F1mxa5iGsgWudPUqW6RpCCb5Mqj2WqlubvGti8Om3U7kXhKTaIJdWxD8p0ZZk8iSfXVblXAMAJrYg5Xftk+fsgT5QsnaXaJtGWUm1H2jM8w3/TAB9SsrbNtYx5KMRtTvmkdziDBBEGRI0zCOSbDPxFR2Z2djOGV3TwiIAHBZtXtTiCIDo6fWVm4ralWp7dRzp4n4DcnqS8iOj27jKdKkGUj4+dz/TzXHkpy2UsiaVGcp2yCZWCnyRNDAPcCWiQNTuHUlIEwSmwkgDU2RrME5rvjl1jziOCvo4drJz3duykH1OiqrNJuCTPMfJIpOidcuYA59zcNDoIAuTa43lB/jXC4156en1TVGnSZjmoCkTokPb0UmqZmAqYJMo/umg+Ik8glRpBzgMzmgmJ1ibaJMaZRRqnjK3tj9p61GA1wa0f9NpPvQONo5RlFObASAc075F+KroYJwP6jHtkS0Hwz/uHyWTLS5PXtj9vsPUyte4B0ASREzr0C6PaOz6eIZumLOGo6LwuhgmQHOhjSYBdmcd0nwkWvrA5Cy6js72lOH1zODAAGQczhJuJc7dxgR6KXH0bwb8nWPdUw7stVpc3c9oMxzAF+qJ71jxnBadBm036E/JHbO2zSxTIFswuDEwdRflKxNq9n+6cXUHPY4ts1rHFnhBJzmIaTYSeHpm0apnP9o6FKoM9Q3FMmWE5rSd5DeN7LzDYOIaHvDyQ1wc0mLxukTxhev4amweCuC14uZHtXAjieEfZ877TbHGDr1GsB7t5a6mP8J1AO8ggiOQ4qo9NAznu0T2lwa2SGANBmRESfOSFRsTANqVstWzQ0k+lvjPkj8BsVz8z6odxDeP3otCpTIAe7WCMsi4PEeWnVY5M6X4xI8kRg6bGuFMagGRckWsfMqNbGsoFoeDLw0i0iBIHTf6KZa5o/SygBoFzflG6I+KjtHEODc9UNysyg2EmSRPS4PmuNcvnktNB/dsNxTeZvIcI95BSQVHa1PKImOQEJJX/AAPeIOD9ynLvuQvRqmM2K/WkWzwa9vwNkBtI7IA8DKumrH/+5PwX0G79M8x4v5Rww5/Fa2DwLXey/MdwEA+8pVThQRlp1zfe9nxDETQ25RpRlwlMkXlxdmnyKqyYxS7ZoUdg4hwiwB/md8YkIrA9lWtvVrlp/wCm46eioZ2+eNcNRPUOn4o3Z/bNtQ5ThGlxIjI7f0cLeqze5svr9hrWUaTctMOc3SXPNzpAkEfBc/tLDscDJaCNANR5nUdF6Pgtn0qozOpFh0h2WY5FpIhGUuz2GbcUmyeIn3eSy+1I2eJtHitHAVHmGU3P6NPv3eq6PCdha9Rsmn3Z5uHwE/Jeq0qWWA1jQOQhct/EXbNTDsptoVMtR7tAJdEat4XgeaFlcnSJ+iMFbOcq/wAOXgSarR1ECeqqo9iaLf8AjYxmkwyNOpJ+C5LaGOrPd+s+o5w/nJkeuiF74zZaay9mDljv9TvKmE2bS9kOrOH8ziAT7hHlCCr7YbVIaGNY0GA0QRHpG7kuOdUnVMKhGlvvmjUPs9I7inTwgg1MxjQHTpaJ81fh61B7v0qLBc3NybcAV5/3h4p21iPv5I1Gsv8AB63g9jU6jCHAXmxAA8o0C5Ha+HoUqpo5ACNC1xMg6E2HzWTsntA6iLD3wB5QqsbtGnWdmqNh03Ld4nhGqnRpmjyRa4NCtsmkY/VAtJQdXCNpQ4lhG4tfJ66RCHBouNnuaeLoO71QWIblMB+YcQLe9FEOvR1myNn0KpBcZP8AmLRPKIuiMfsvCMM1KjXGYygzHoRMLjsPi3s0LRPGJQzqpJ3KaNFJV0dptDZNWnTa+hUpmmRMBoa/iS7MJMcJ8isPEOxNHMWuhpMnKGHdYw2Yt5LOMG4LWmwg7+c7ikykNXBpkiwJnmR4onrxSopSOr7OdpDQcO8GZzjJc8ibwfIW0PFetbKx5rMzEQDBBBaRGoIgkHqvnjDva06SOHLmvVOxnaWk6m1j3BhbaC4yQAII4DcoaKjk5o6zamxWPDW92LfumIuJAi5Jk8ue5ecbfxrmN7ipBk5gXRMC+/QhwI4ggi67nbvbKhQaMsVXOFmg21AEu68l5jUqjEVnvqQHEk5W2aBJIaI3a7rzzM82aSUWvJuuTHrYxxezI3NHtDMAeECDE+qGOLbL21LSCAyPS5+7LVpYZgfULRMjcCeEDW+s2Q1LAue3PIzGN0W3iT5LisTTMl9M5mZHO3S79p1m3y5LdxezKbsrXmc9rRrFo1EaKo4Nw8IY24s4kazcTYRcgaQN6nhGd2TnDwxhLbzAuDIOpj70VpeTSEaDsL2PwoaM1EOO90ETzgWCSMO3KP7T4d3hakjf/t/se0Dis/P3Kbah5/fRD97yKlm4g+v9F9CeIEiud59ygag4+5ViOHvTyOP0QBfSAJF9TrC9X2BTp4SjnquDhAJLRr5TJ9F5E0/d16n/AAq213mfD1XSWjMydS3RwnS0j1WeT9TowNbUaG1P4hUqTT3VIucIsba+qyWfxJqET3bRfSTPkLSje33Yk1v1cK39T9zBADhxEwM3xXluJo1KLyx7HMcNQ7X+3NZwUGi8mTJFnY7T/iTiXy2mRTHENBd75AXJV8e97zUc9znnVziZO7VBud5eZUQ9aJJdGEpyl2zSdjWOHjpgu/ma4g+kRKGrls+AGOZlD5kx5lMlsnmSnqoApSgROUxUc6aUhkiU2ZRlNmQMlPFTe4QIn5KkuTOeVDLRNz1FV5kxdCllIuV1Jp0kwdf7IMVFdSxJGiQzYwuyHuY5zXM8OrS6HERMgHcFtbLAoML3ta52Uw10FpFrnks4YiozDucxgzEAezeCQCAYiYKHqVw+i8OOQZYDpIDTIEkndaFx5fkJOom2OHPIPtSsXPbL85zd45u8wBlHANn4IvA03VCagscuW88Zv71itwlKrTZWpPfnZSitnEAuGUtdTM2bqfLmj9n7TNOXlgIIGbhpA03idy5ZqnRvGr5NHEOazV7jqCBpPy0Cv7pgggOJbDtQB+0XvppbksbG41tQeEuZBtF+oMjkU1LEVKbsrw55yhxdkdlIk3AvpbepUSk1fR0mDxjSSAwtHDUg2mQRp5qnH4lt2xLHAt0km3u6cigtq4cuFM0XhjmmXEgw4QbR6GFGjii6JqNIG8SItvSfBbdcGfT2I5wBaRB0lu7/AHJK52BqOMteIOn3KSVx/wCRlUDFEDcU/ecVAHmpB54r6M8omCFY1vIe9Vd6dyRJ6oEXDy9D81dhsQ6m4PY4tcLhwcQR0jRBh/L1Us54gdB9Eho9Y7N9vx3LabmVKtYAlznOaB7XHhcDRcz2uqV8Y4VhSgARDSCYnW14+qM7F9napw7673llNw8NwARqXk8LWnmrqeAY1he6pnYNHBxAaMuhjS6y4TtHV+Uo1I88JPApB3Jb+OfQADmszOJ1gwRv1MSsjEUpJInfbpx+960TMHGijMlIVefqmzBAixJQJ6JkBRZKYlQzJs6QycppUJSlIdE0xVmGoOeYaJK1WbAdaXN1ggSbzpMQssmWEP2ZcYN9GGUgJ01XZ4XY1NoILD1IE68Tu8kQ/BtmcmV27iRMWOo05e9cj+Yr4RusLOXwmxXOaS45eAIv6LWo7Fp02ZnSSBM7vRdDVwwY0FpufaJveNB71lVXkNkGOR0j7+a5J/IySfZr9SQPgsE+nI7wuYJeN3jdB9Oi5baWc0azapc0B0zucc2ZrQCZImPRdPVxRzNyxESST8h5qna2Fo1qNSS0RDm5jEAGSS7mLSojJ7cld8I4rs9tB4qZMznSA1oLtImACbNbc8gum2NsytDqeIa1gEHUEcdxIHr8FVsRjGPLGOBBc4mBykAQBfLHvXTbPZmkEHKSGwBcDKImep58itsktn0XCN8mJg8ADWfTDMjAAcu8TIjjFi7Xf0WzW2bUYHVXVoyglv8AKQBfNqRobD3oCjtenhq7qOKljgQWVLw+ncDNwIFvWFp4ztPRJa2i9ry8HfIGg9eRSlCufBf4mXXxRybnAEdDJHmBJ0Q9IsL3+JwcJtAgbxMai8o7AYcZSMljI3aTaI+/RE4PZzCSYBi1xfpKyeomr6MSnWeBZ1t1hxTrf/RFsg9ElGpGj9nDUwpMCSS+kPIG4qCSSTAuo31utXsvSa7GUGuAc0vEtIkHqDYpJIl0VDtHpH8SnFmFyMOVsgZRZsbhAtHJcJ2RrO79rcxykwWyYIg6jQpJKcf6HTk/uI2O0OGYKRhjR0aOX1K5Or/w3/8A5+8GUklMejOfYCxJySSvwZFbkwKSSBk9ygkkkUNKc6JJJDOo7JjxHp8mrVxRh9rWbokkvH+X/dZ24/0NIan/ADj4FZW26hzASYyzE23pJLFGsuizZ5/+uf8AV8lCL+Q+ASSUMPBnYBoNGsSJNhO+MgPxXO7ZefwjrnQf+ZCSSuHa/wDTJdI9I2LhWZGHI2cjf2jfTEp8WYLgLDKy27RydJars6l0Ze0cOyo15qNa8tqEDMAYBpAkCdAV5pgmDvSIEZju/wASdJUvJlkPRWtHcttuUdmH9L/UkkuTyWzLxXtu6pJJKzB9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70" name="Picture 6" descr="http://img.rtvslo.si/upload/ture_avanture/stp60076_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77" y="1340768"/>
            <a:ext cx="31923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8024" y="3575518"/>
            <a:ext cx="2808312" cy="36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Klif</a:t>
            </a:r>
            <a:r>
              <a:rPr lang="sk-SK" dirty="0" smtClean="0"/>
              <a:t>, Írsko</a:t>
            </a:r>
            <a:endParaRPr lang="sk-SK" dirty="0"/>
          </a:p>
        </p:txBody>
      </p:sp>
      <p:pic>
        <p:nvPicPr>
          <p:cNvPr id="11272" name="Picture 8" descr="http://upload.wikimedia.org/wikipedia/commons/thumb/1/1f/Nowitna_river.jpg/220px-Nowitna_ri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7" y="3970926"/>
            <a:ext cx="3361503" cy="23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25465" y="633925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Meandre na </a:t>
            </a:r>
            <a:r>
              <a:rPr lang="sk-SK" dirty="0" err="1"/>
              <a:t>Yukone</a:t>
            </a:r>
            <a:endParaRPr lang="sk-SK" dirty="0"/>
          </a:p>
        </p:txBody>
      </p:sp>
      <p:pic>
        <p:nvPicPr>
          <p:cNvPr id="11274" name="Picture 10" descr="http://upload.wikimedia.org/wikipedia/commons/thumb/3/37/Waikiki_Beach_at_Sunset.jpg/220px-Waikiki_Beach_at_Suns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82" y="3944264"/>
            <a:ext cx="3192353" cy="23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772677" y="6352654"/>
            <a:ext cx="421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Pláž </a:t>
            </a:r>
            <a:r>
              <a:rPr lang="sk-SK" dirty="0" err="1"/>
              <a:t>Waikiki</a:t>
            </a:r>
            <a:r>
              <a:rPr lang="sk-SK" dirty="0"/>
              <a:t> </a:t>
            </a:r>
            <a:r>
              <a:rPr lang="sk-SK" dirty="0" err="1"/>
              <a:t>Beach</a:t>
            </a:r>
            <a:r>
              <a:rPr lang="sk-SK" dirty="0"/>
              <a:t> v americkom štáte Havaj</a:t>
            </a:r>
          </a:p>
        </p:txBody>
      </p:sp>
    </p:spTree>
    <p:extLst>
      <p:ext uri="{BB962C8B-B14F-4D97-AF65-F5344CB8AC3E}">
        <p14:creationId xmlns:p14="http://schemas.microsoft.com/office/powerpoint/2010/main" val="21727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0000" lnSpcReduction="20000"/>
          </a:bodyPr>
          <a:lstStyle/>
          <a:p>
            <a:r>
              <a:rPr lang="sk-SK" dirty="0">
                <a:hlinkClick r:id="rId2"/>
              </a:rPr>
              <a:t>http://www.aktuality.sk/fotogaleria/213116/katastroficky-scenar-zemetrasenie-zabije-statisice-ludi-tvrdia-vedci/18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www.cas.sk/clanok/155881/zemetrasenie-v-cile-varovanie-pred-cunami-plati-pre-velkonocny-ostrov.html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sk.wikipedia.org/wiki/Gabro</a:t>
            </a:r>
            <a:endParaRPr lang="sk-SK" dirty="0" smtClean="0"/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nn.wikipedia.org/wiki/Lamprofyr</a:t>
            </a:r>
            <a:endParaRPr lang="sk-SK" dirty="0" smtClean="0"/>
          </a:p>
          <a:p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www.itusozluk.com/gorseller/pegmatit/101971</a:t>
            </a:r>
            <a:endParaRPr lang="sk-SK" dirty="0" smtClean="0"/>
          </a:p>
          <a:p>
            <a:r>
              <a:rPr lang="sk-SK" dirty="0">
                <a:hlinkClick r:id="rId7"/>
              </a:rPr>
              <a:t>http://www.topky.sk/cl/11/1368689/Sopka-Etna-opat-ozila--</a:t>
            </a:r>
            <a:r>
              <a:rPr lang="sk-SK" dirty="0" err="1" smtClean="0">
                <a:hlinkClick r:id="rId7"/>
              </a:rPr>
              <a:t>Takto-sa-predviedla-v-plnej-krase</a:t>
            </a:r>
            <a:endParaRPr lang="sk-SK" dirty="0" smtClean="0"/>
          </a:p>
          <a:p>
            <a:r>
              <a:rPr lang="sk-SK" dirty="0">
                <a:hlinkClick r:id="rId8"/>
              </a:rPr>
              <a:t>http://</a:t>
            </a:r>
            <a:r>
              <a:rPr lang="sk-SK" dirty="0" smtClean="0">
                <a:hlinkClick r:id="rId8"/>
              </a:rPr>
              <a:t>www.neapol.sk/sopka-vezuv</a:t>
            </a:r>
            <a:endParaRPr lang="sk-SK" dirty="0" smtClean="0"/>
          </a:p>
          <a:p>
            <a:r>
              <a:rPr lang="sk-SK" dirty="0">
                <a:hlinkClick r:id="rId9"/>
              </a:rPr>
              <a:t>http://</a:t>
            </a:r>
            <a:r>
              <a:rPr lang="sk-SK" dirty="0" smtClean="0">
                <a:hlinkClick r:id="rId9"/>
              </a:rPr>
              <a:t>hn.hnonline.sk/svet-120/beznadej-plac-modlitby-haiti-rata-obete-video-363619</a:t>
            </a:r>
            <a:endParaRPr lang="sk-SK" dirty="0" smtClean="0"/>
          </a:p>
          <a:p>
            <a:r>
              <a:rPr lang="sk-SK" dirty="0">
                <a:hlinkClick r:id="rId10"/>
              </a:rPr>
              <a:t>http://</a:t>
            </a:r>
            <a:r>
              <a:rPr lang="sk-SK" dirty="0" smtClean="0">
                <a:hlinkClick r:id="rId10"/>
              </a:rPr>
              <a:t>www.rts.rs/page/stories/sr/story/10/Svet/985598/Sna%C5%BEan+zemljotres+u+Oklahomi.html</a:t>
            </a:r>
            <a:endParaRPr lang="sk-SK" dirty="0" smtClean="0"/>
          </a:p>
          <a:p>
            <a:r>
              <a:rPr lang="sk-SK" dirty="0">
                <a:hlinkClick r:id="rId11"/>
              </a:rPr>
              <a:t>http://</a:t>
            </a:r>
            <a:r>
              <a:rPr lang="sk-SK" dirty="0" smtClean="0">
                <a:hlinkClick r:id="rId11"/>
              </a:rPr>
              <a:t>gymnaziumhranice.cz/soubory/predmety/ProjektZemepis/TEMPLATE/2hGeorel.htm</a:t>
            </a:r>
            <a:endParaRPr lang="sk-SK" dirty="0" smtClean="0"/>
          </a:p>
          <a:p>
            <a:r>
              <a:rPr lang="sk-SK" dirty="0">
                <a:hlinkClick r:id="rId12"/>
              </a:rPr>
              <a:t>http://</a:t>
            </a:r>
            <a:r>
              <a:rPr lang="sk-SK" dirty="0" smtClean="0">
                <a:hlinkClick r:id="rId12"/>
              </a:rPr>
              <a:t>cs.wikipedia.org/wiki/Magma</a:t>
            </a:r>
            <a:endParaRPr lang="sk-SK" dirty="0" smtClean="0"/>
          </a:p>
          <a:p>
            <a:r>
              <a:rPr lang="sk-SK" dirty="0">
                <a:hlinkClick r:id="rId13"/>
              </a:rPr>
              <a:t>http://</a:t>
            </a:r>
            <a:r>
              <a:rPr lang="sk-SK" dirty="0" smtClean="0">
                <a:hlinkClick r:id="rId13"/>
              </a:rPr>
              <a:t>www.treking.cz/treky/himalaje-trek-k-everestu.htm</a:t>
            </a:r>
            <a:endParaRPr lang="sk-SK" dirty="0" smtClean="0"/>
          </a:p>
          <a:p>
            <a:r>
              <a:rPr lang="sk-SK" dirty="0">
                <a:hlinkClick r:id="rId14"/>
              </a:rPr>
              <a:t>http://</a:t>
            </a:r>
            <a:r>
              <a:rPr lang="sk-SK" dirty="0" smtClean="0">
                <a:hlinkClick r:id="rId14"/>
              </a:rPr>
              <a:t>sk.wikipedia.org/wiki/Alpy</a:t>
            </a:r>
            <a:endParaRPr lang="sk-SK" dirty="0" smtClean="0"/>
          </a:p>
          <a:p>
            <a:r>
              <a:rPr lang="sk-SK" dirty="0">
                <a:hlinkClick r:id="rId15"/>
              </a:rPr>
              <a:t>http://</a:t>
            </a:r>
            <a:r>
              <a:rPr lang="sk-SK" dirty="0" smtClean="0">
                <a:hlinkClick r:id="rId15"/>
              </a:rPr>
              <a:t>sk.wikipedia.org/wiki/Z%C3%A1padn%C3%A9_Karpaty</a:t>
            </a:r>
            <a:endParaRPr lang="sk-SK" dirty="0" smtClean="0"/>
          </a:p>
          <a:p>
            <a:r>
              <a:rPr lang="sk-SK" dirty="0">
                <a:hlinkClick r:id="rId16"/>
              </a:rPr>
              <a:t>http://</a:t>
            </a:r>
            <a:r>
              <a:rPr lang="sk-SK" dirty="0" smtClean="0">
                <a:hlinkClick r:id="rId16"/>
              </a:rPr>
              <a:t>foto.mapy.cz/36638-Pridoli-Zakuv-lom</a:t>
            </a:r>
            <a:endParaRPr lang="sk-SK" dirty="0" smtClean="0"/>
          </a:p>
          <a:p>
            <a:r>
              <a:rPr lang="sk-SK" dirty="0">
                <a:hlinkClick r:id="rId17"/>
              </a:rPr>
              <a:t>http://</a:t>
            </a:r>
            <a:r>
              <a:rPr lang="sk-SK" dirty="0" smtClean="0">
                <a:hlinkClick r:id="rId17"/>
              </a:rPr>
              <a:t>cs.wikipedia.org/wiki/L%C3%A1vov%C3%BD_tunel</a:t>
            </a:r>
            <a:endParaRPr lang="sk-SK" dirty="0" smtClean="0"/>
          </a:p>
          <a:p>
            <a:r>
              <a:rPr lang="sk-SK" dirty="0">
                <a:hlinkClick r:id="rId18"/>
              </a:rPr>
              <a:t>http://</a:t>
            </a:r>
            <a:r>
              <a:rPr lang="sk-SK" dirty="0" smtClean="0">
                <a:hlinkClick r:id="rId18"/>
              </a:rPr>
              <a:t>www.geology.cz/aplikace/fotoarchiv/fotoarchiv.php?foto=21182</a:t>
            </a:r>
            <a:endParaRPr lang="sk-SK" dirty="0" smtClean="0"/>
          </a:p>
          <a:p>
            <a:r>
              <a:rPr lang="sk-SK" dirty="0">
                <a:hlinkClick r:id="rId19"/>
              </a:rPr>
              <a:t>http://sk.wikipedia.org/wiki/Zlom_(geol%C3%B3gia</a:t>
            </a:r>
            <a:r>
              <a:rPr lang="sk-SK" dirty="0" smtClean="0">
                <a:hlinkClick r:id="rId19"/>
              </a:rPr>
              <a:t>)</a:t>
            </a:r>
            <a:endParaRPr lang="sk-SK" dirty="0" smtClean="0"/>
          </a:p>
          <a:p>
            <a:r>
              <a:rPr lang="sk-SK" dirty="0">
                <a:hlinkClick r:id="rId20"/>
              </a:rPr>
              <a:t>http://</a:t>
            </a:r>
            <a:r>
              <a:rPr lang="sk-SK" dirty="0" smtClean="0">
                <a:hlinkClick r:id="rId20"/>
              </a:rPr>
              <a:t>sk.wikipedia.org/wiki/Pohorie</a:t>
            </a:r>
            <a:endParaRPr lang="sk-SK" dirty="0" smtClean="0"/>
          </a:p>
          <a:p>
            <a:r>
              <a:rPr lang="sk-SK" dirty="0">
                <a:hlinkClick r:id="rId21"/>
              </a:rPr>
              <a:t>http://</a:t>
            </a:r>
            <a:r>
              <a:rPr lang="sk-SK" dirty="0" smtClean="0">
                <a:hlinkClick r:id="rId21"/>
              </a:rPr>
              <a:t>www.asb.sk/inzinierske-stavby/tunely/je-pouzitie-metody-naprojektuj-apostav-krokom-vpred</a:t>
            </a:r>
            <a:endParaRPr lang="sk-SK" dirty="0" smtClean="0"/>
          </a:p>
          <a:p>
            <a:r>
              <a:rPr lang="sk-SK" dirty="0">
                <a:hlinkClick r:id="rId22"/>
              </a:rPr>
              <a:t>http://</a:t>
            </a:r>
            <a:r>
              <a:rPr lang="sk-SK" dirty="0" smtClean="0">
                <a:hlinkClick r:id="rId22"/>
              </a:rPr>
              <a:t>m.tvnoviny.sk/bin/mobile/index.php?article_id=592496</a:t>
            </a:r>
            <a:endParaRPr lang="sk-SK" dirty="0" smtClean="0"/>
          </a:p>
          <a:p>
            <a:r>
              <a:rPr lang="sk-SK" dirty="0">
                <a:hlinkClick r:id="rId23"/>
              </a:rPr>
              <a:t>http://</a:t>
            </a:r>
            <a:r>
              <a:rPr lang="sk-SK" dirty="0" smtClean="0">
                <a:hlinkClick r:id="rId23"/>
              </a:rPr>
              <a:t>en.academic.ru/dic.nsf/enwiki/13963</a:t>
            </a:r>
            <a:endParaRPr lang="sk-SK" dirty="0" smtClean="0"/>
          </a:p>
          <a:p>
            <a:r>
              <a:rPr lang="sk-SK" dirty="0">
                <a:hlinkClick r:id="rId24"/>
              </a:rPr>
              <a:t>http://</a:t>
            </a:r>
            <a:r>
              <a:rPr lang="sk-SK" dirty="0" smtClean="0">
                <a:hlinkClick r:id="rId24"/>
              </a:rPr>
              <a:t>sk.wikipedia.org/wiki/Pl%C3%A1%C5%BE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53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www.flamingolanguages.com/en/learn-english/new-york/usa.htm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www.zsphorova.sk/modernaskola/ukazky/geografia/tema001/zaujimavosti.html</a:t>
            </a:r>
            <a:endParaRPr lang="sk-SK" dirty="0" smtClean="0"/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danielsloboda.blog.sme.sk/c/72126/Kuba-a-jej-priroda.html</a:t>
            </a:r>
            <a:endParaRPr lang="sk-SK" dirty="0" smtClean="0"/>
          </a:p>
          <a:p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www.topky.sk/cl/13/722245/Najvacsia-bobria-hradza-na-svete-je-viditelna-i-z-vesmiru</a:t>
            </a:r>
            <a:endParaRPr lang="sk-SK" dirty="0" smtClean="0"/>
          </a:p>
          <a:p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lukashorvath.blogspot.sk/2007/11/northern-territory-top-end-litchfield.html</a:t>
            </a:r>
            <a:endParaRPr lang="sk-SK" dirty="0" smtClean="0"/>
          </a:p>
          <a:p>
            <a:r>
              <a:rPr lang="sk-SK" dirty="0">
                <a:hlinkClick r:id="rId8"/>
              </a:rPr>
              <a:t>http://</a:t>
            </a:r>
            <a:r>
              <a:rPr lang="sk-SK" dirty="0" smtClean="0">
                <a:hlinkClick r:id="rId8"/>
              </a:rPr>
              <a:t>www.kamnavylet.sk/atrakcia/kamenne-more-vo-vyhniach-vyhne</a:t>
            </a:r>
            <a:endParaRPr lang="sk-SK" dirty="0" smtClean="0"/>
          </a:p>
          <a:p>
            <a:r>
              <a:rPr lang="sk-SK" dirty="0">
                <a:hlinkClick r:id="rId9"/>
              </a:rPr>
              <a:t>http://spravy.pozri.sk/clanok/Ob%C4%BEubena-mexicka-pobrezna-dia%C4%BEnica-sa-prepadla-o-40-metrov-/</a:t>
            </a:r>
            <a:r>
              <a:rPr lang="sk-SK" dirty="0" smtClean="0">
                <a:hlinkClick r:id="rId9"/>
              </a:rPr>
              <a:t>243514</a:t>
            </a:r>
            <a:endParaRPr lang="sk-SK" dirty="0" smtClean="0"/>
          </a:p>
          <a:p>
            <a:r>
              <a:rPr lang="sk-SK" dirty="0">
                <a:hlinkClick r:id="rId10"/>
              </a:rPr>
              <a:t>http://www.eko-g.cz/ut.php?p=U2VtaW7DocWZIHplbcSbcGlzdQ==&amp;f=My43LktyYWppbm90dm9ybsOtICDEjWluaXRlbMOpLnBwdA</a:t>
            </a:r>
            <a:r>
              <a:rPr lang="sk-SK" dirty="0" smtClean="0"/>
              <a:t>==</a:t>
            </a:r>
          </a:p>
          <a:p>
            <a:r>
              <a:rPr lang="sk-SK" dirty="0">
                <a:hlinkClick r:id="rId11"/>
              </a:rPr>
              <a:t>http://</a:t>
            </a:r>
            <a:r>
              <a:rPr lang="sk-SK" dirty="0" smtClean="0">
                <a:hlinkClick r:id="rId11"/>
              </a:rPr>
              <a:t>sk.wikipedia.org/wiki/Mor%C3%A9na</a:t>
            </a:r>
            <a:endParaRPr lang="sk-SK" dirty="0" smtClean="0"/>
          </a:p>
          <a:p>
            <a:r>
              <a:rPr lang="sk-SK" dirty="0">
                <a:hlinkClick r:id="rId12"/>
              </a:rPr>
              <a:t>http://</a:t>
            </a:r>
            <a:r>
              <a:rPr lang="sk-SK" dirty="0" smtClean="0">
                <a:hlinkClick r:id="rId12"/>
              </a:rPr>
              <a:t>www.hzg.de/institute/coastal_research/news/press_release/011592/index_0011592.html.en?chunk=2</a:t>
            </a:r>
            <a:endParaRPr lang="sk-SK" dirty="0" smtClean="0"/>
          </a:p>
          <a:p>
            <a:r>
              <a:rPr lang="sk-SK" dirty="0">
                <a:hlinkClick r:id="rId13"/>
              </a:rPr>
              <a:t>http://zpravy.idnes.cz/snowboardiste-v-lavine-rakousko-dou-/</a:t>
            </a:r>
            <a:r>
              <a:rPr lang="sk-SK" dirty="0" smtClean="0">
                <a:hlinkClick r:id="rId13"/>
              </a:rPr>
              <a:t>zahranicni.aspx?c=A140126_155738_zahranicni_wlk</a:t>
            </a:r>
            <a:endParaRPr lang="sk-SK" dirty="0" smtClean="0"/>
          </a:p>
          <a:p>
            <a:r>
              <a:rPr lang="sk-SK" dirty="0">
                <a:hlinkClick r:id="rId14"/>
              </a:rPr>
              <a:t>http://www.lidovky.cz/francouzsti-manzele-patraji-ve-svete-po-meteoritech-pcp-/</a:t>
            </a:r>
            <a:r>
              <a:rPr lang="sk-SK" dirty="0" smtClean="0">
                <a:hlinkClick r:id="rId14"/>
              </a:rPr>
              <a:t>veda.aspx?c=A130126_121030_ln_veda_hm</a:t>
            </a:r>
            <a:endParaRPr lang="sk-SK" dirty="0" smtClean="0"/>
          </a:p>
          <a:p>
            <a:r>
              <a:rPr lang="sk-SK" dirty="0">
                <a:hlinkClick r:id="rId15"/>
              </a:rPr>
              <a:t>http://</a:t>
            </a:r>
            <a:r>
              <a:rPr lang="sk-SK" dirty="0" smtClean="0">
                <a:hlinkClick r:id="rId15"/>
              </a:rPr>
              <a:t>marsyas.gymkc.net/subdom/marsyas/index.php/casopis/casopis-04/clanky/30-martin-vesely.html</a:t>
            </a:r>
            <a:endParaRPr lang="sk-SK" dirty="0" smtClean="0"/>
          </a:p>
          <a:p>
            <a:r>
              <a:rPr lang="sk-SK" dirty="0">
                <a:hlinkClick r:id="rId16"/>
              </a:rPr>
              <a:t>http://</a:t>
            </a:r>
            <a:r>
              <a:rPr lang="sk-SK" dirty="0" smtClean="0">
                <a:hlinkClick r:id="rId16"/>
              </a:rPr>
              <a:t>magazin.atlas.sk/print.xml?get%5Barticle%5D=685161</a:t>
            </a:r>
            <a:endParaRPr lang="sk-SK" dirty="0" smtClean="0"/>
          </a:p>
          <a:p>
            <a:r>
              <a:rPr lang="sk-SK" dirty="0">
                <a:hlinkClick r:id="rId17"/>
              </a:rPr>
              <a:t>http://</a:t>
            </a:r>
            <a:r>
              <a:rPr lang="sk-SK" dirty="0" smtClean="0">
                <a:hlinkClick r:id="rId17"/>
              </a:rPr>
              <a:t>www.rtvslo.si/tureavanture/vagabund/naokrog-po-zeleni-dezeli/200611</a:t>
            </a:r>
            <a:endParaRPr lang="sk-SK" dirty="0" smtClean="0"/>
          </a:p>
          <a:p>
            <a:r>
              <a:rPr lang="sk-SK" dirty="0">
                <a:hlinkClick r:id="rId18"/>
              </a:rPr>
              <a:t>http://</a:t>
            </a:r>
            <a:r>
              <a:rPr lang="sk-SK" dirty="0" smtClean="0">
                <a:hlinkClick r:id="rId18"/>
              </a:rPr>
              <a:t>www.zimas.sk/content/jaskyna-domica-2</a:t>
            </a:r>
            <a:endParaRPr lang="sk-SK" dirty="0" smtClean="0"/>
          </a:p>
          <a:p>
            <a:r>
              <a:rPr lang="sk-SK" dirty="0">
                <a:hlinkClick r:id="rId19"/>
              </a:rPr>
              <a:t>http://www.hobbyportal.eu/products/pochodujuce-piesky-zapadneho-ergu-</a:t>
            </a:r>
            <a:r>
              <a:rPr lang="sk-SK" dirty="0" smtClean="0">
                <a:hlinkClick r:id="rId19"/>
              </a:rPr>
              <a:t>/</a:t>
            </a:r>
            <a:endParaRPr lang="sk-SK" dirty="0" smtClean="0"/>
          </a:p>
          <a:p>
            <a:r>
              <a:rPr lang="sk-SK" dirty="0">
                <a:hlinkClick r:id="rId20"/>
              </a:rPr>
              <a:t>http://mongolsko.sk/pust-gobi</a:t>
            </a:r>
            <a:r>
              <a:rPr lang="sk-SK" dirty="0" smtClean="0">
                <a:hlinkClick r:id="rId20"/>
              </a:rPr>
              <a:t>/</a:t>
            </a:r>
            <a:endParaRPr lang="sk-SK" dirty="0" smtClean="0"/>
          </a:p>
          <a:p>
            <a:r>
              <a:rPr lang="sk-SK" dirty="0">
                <a:hlinkClick r:id="rId21"/>
              </a:rPr>
              <a:t>http://</a:t>
            </a:r>
            <a:r>
              <a:rPr lang="sk-SK" dirty="0" smtClean="0">
                <a:hlinkClick r:id="rId21"/>
              </a:rPr>
              <a:t>dovolena-jizni-afrika.cz/public/default/userfiles/image/kalahari/hlavni-foto-duny.jpg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08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971600" y="1268760"/>
            <a:ext cx="695369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err="1" smtClean="0">
                <a:ln>
                  <a:prstDash val="solid"/>
                </a:ln>
                <a:solidFill>
                  <a:srgbClr val="99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Ďakujem</a:t>
            </a:r>
            <a:r>
              <a:rPr lang="cs-CZ" sz="9600" b="1" cap="none" spc="0" dirty="0" smtClean="0">
                <a:ln>
                  <a:prstDash val="solid"/>
                </a:ln>
                <a:solidFill>
                  <a:srgbClr val="99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za </a:t>
            </a:r>
            <a:r>
              <a:rPr lang="cs-CZ" sz="9600" b="1" cap="none" spc="0" dirty="0" err="1" smtClean="0">
                <a:ln>
                  <a:prstDash val="solid"/>
                </a:ln>
                <a:solidFill>
                  <a:srgbClr val="99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pozornosť</a:t>
            </a:r>
            <a:r>
              <a:rPr lang="cs-CZ" sz="9600" b="1" cap="none" spc="0" dirty="0" smtClean="0">
                <a:ln>
                  <a:prstDash val="solid"/>
                </a:ln>
                <a:solidFill>
                  <a:srgbClr val="99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cs-CZ" sz="9600" b="1" cap="none" spc="0" dirty="0">
              <a:ln>
                <a:prstDash val="solid"/>
              </a:ln>
              <a:solidFill>
                <a:srgbClr val="9933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5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762">
              <a:srgbClr val="D4DEFF"/>
            </a:gs>
            <a:gs pos="97000">
              <a:schemeClr val="tx2">
                <a:lumMod val="40000"/>
                <a:lumOff val="60000"/>
              </a:schemeClr>
            </a:gs>
            <a:gs pos="0">
              <a:srgbClr val="8488C4"/>
            </a:gs>
            <a:gs pos="42000">
              <a:srgbClr val="D4DEFF"/>
            </a:gs>
            <a:gs pos="76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Endogénne procesy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Zemetrasenie</a:t>
            </a:r>
          </a:p>
          <a:p>
            <a:r>
              <a:rPr lang="sk-SK" dirty="0" smtClean="0"/>
              <a:t>Magmatická činnosť</a:t>
            </a:r>
          </a:p>
          <a:p>
            <a:r>
              <a:rPr lang="sk-SK" dirty="0" smtClean="0"/>
              <a:t>Vulkanická činnosť</a:t>
            </a:r>
          </a:p>
          <a:p>
            <a:r>
              <a:rPr lang="sk-SK" dirty="0" smtClean="0"/>
              <a:t>Tektonické pohyby = horotvorné pohyby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939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9000">
              <a:srgbClr val="C4D6EB"/>
            </a:gs>
            <a:gs pos="94000">
              <a:srgbClr val="C59EE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Zemetrasenie</a:t>
            </a:r>
            <a:endParaRPr lang="sk-SK" dirty="0"/>
          </a:p>
        </p:txBody>
      </p:sp>
      <p:sp>
        <p:nvSpPr>
          <p:cNvPr id="6" name="AutoShape 8" descr="data:image/jpeg;base64,/9j/4AAQSkZJRgABAQAAAQABAAD/2wCEAAkGBxQTEhQUExQWFhUXGB4aFxgYGB8cGxwcHB8dGB0hGB0fISggGB0lHxgdIjEiJikrLi4uHCAzODMsNygtLisBCgoKDg0OGxAQGywlICQsNCwsLywsNCwsNCwsLTAsLCwsLCwsLCwsNCwsLSwsLCwsLCwsLCwsLCwsLCwsLCwsLP/AABEIAKgBKwMBIgACEQEDEQH/xAAbAAACAwEBAQAAAAAAAAAAAAAEBQIDBgABB//EAE4QAAIBAQUFBAYGBwUGBAcAAAECAxEABBIhMQUTIkFRMmFxgQYjQpGh8BQzUmJysWOCkqLB0eEVJFOy4jRDo8LS8WRzg+MWVHSTpLPy/8QAGQEAAwEBAQAAAAAAAAAAAAAAAAECAwQF/8QAMhEAAgIABAIJAwQCAwAAAAAAAAECEQMSITFBUSIyYXGBkaGx8BPB4QRCYtEjMxRS8f/aAAwDAQACEQMRAD8A+lWmLQsM20EBIWrsPZQV950FgA0C0ZZlQYnYKBzJoLL55paAsUgUnWtW954R8bAXK+wu5EMbzyD/AHj9nxDtkvgosANRtEv9TGzj7bcCe85t+qDYO/TYCfpd5EahcWFDgHhXN2FBqoW0xBe5Sd7IsK5gLDm5He7DLwFpbO2NDE7ALjIAbFJxtUk51PPlZgDR31sB+gXWuIZSyUQHQVNeOSla5kE0sS2x5ZGreLy7JQHdxqEU9STq66ZEctbNJ51QYpGCgZ1Y/GyxvSJGNIUkmNK1jXgFerHIeBpaJYkVozWGDOesVp6eZddLjHFJhRFXCgpzIqTmCc8J52uvd6SJSzsEA68q/FlNlAivcrvjdIBQAiMFmUHMcVaCuYrVhnad39HYEzZTI2paU46HvXskd4Fpc5vZef8ARosLCj15eC19dvcqHpCsldykklMq4eAV5MxIBTxIIrYK9RXl0JkdIQoqwUFjh+zIQQDH38VLaFsstKeeEf8AMhsBf5gqGpw0FRnmBzKfbTqthYbfWdieNGPUil36v+vQDTZUYJZgWanEX9ZQHPNezJH3gAixFezSuWaheIhTruyfrY+qHMWHe+1IEaM3NcPCvPOJmzBy7FDalhKxOIoqHWgoC2oxVzhk7wAD+Wqw67DKWJKb1dlzyhQGqAueEq1BUH/dOfq26xNkbBNfleNivEpJqcJVAdfWUzuz/pEJU1B0Np/2cprjq7e2WGJiKVG9T21HJ0oRra+bIEjXPAQwryyilOTD9HJ4WroonUpmWVsQHCzCpBUO7LlXGmUd5XljXiHnURmiXtuxKqDRi5IUaERSU4ND6qVSD1ysUVHZoKA1YYThBxDNo+3A330ysrv+1IwF9YC8hUZEOzKWoRjHq514qUkodehss1AW7JvCyxB1QAGp3eCpGFmNXhBqDw/WQHnpYwPkGxZmih8fgtBPSjan1c6177I9k30kGJISyxYiSQcKk0cerHrIMiOJGprllWx8iTsd5vQmJVXEGXP7XrQMMnaICy05175titcAuPIlTQcROApT71dyzeHHA/U0tRedqKillLOQAMQY1zNAGmoJEFNVmRu1Sp0tNLipbCQe0Tu8NBU8xCxoxzBxQuNNMsirvGBmgoVAFRiLKOVXFLxHSo7YcZHvsBqL5pZ2UCNBGrhu2EAZtBhDH6PNXM1TC2fvIh2fJUrJK7Ma8FGLKKU9WhwzRamm7LjMa1saGoC1aA1q1QAfxOoMLnukRTw52my0AUiinRSAFP4UcmJv/TkU5CxlQsvMpu9wTMgYz7TVLcqUdkWoFKCksJyOvW6IAE0oEpywiP4Y7ufdGdbe3i8IpG8YKQDhDkggU9kSFZV/UdhnajZe0I55GeFsZAoWUEty9pQk1PFZB32Y0qGM8gQAuaLWi4sgTUUwYyV/+3KPC0L9tNIYzK5JAGWfEdclxlH/AGZGFs9sq+PJtK8RnNESgAApqpOLdoMWv+8Q050sp2BKIIb9LJFjh3nCCowMasBorRUBpmUy+FjjXbXpY+F9ljva3pNPEkUyxj1pFEY8ZBAIOFSkrHuOId5ys52ztOaOGt3iMkrUoqqWArrjCFCBn7SHvsj2NIjqk02OV2IZUZEEUdaUC8LopANK0Q+Fn+33vBux+jKGc0piwlR38eOIUB6r4WI6yXcEtF4l3o/JPJD/AHlFVj2lBVh31VMSjwKedgPSwA3WZI5kRFjbEobuB7K4vcUWx+wLrPuB9LcSMRma1A10NCg/VK2th9HLuCSEyJJIGhJ54jiOLvxizwpZaYsRW6MVs/YUt/2dGoomByVrU1FAooBiHlRfG2in2O18SKGVKRREFqMTioAtAVxAc9MPjbVxrkOYGlc+nM4un2hawZgc/j058X5i0rRLxXgynK2/PxIXaEKoVRkoAA1oBT8XToLXDPv+PX8X5C0Rn3/H/qp8LT17/j1/FT4WKrQnckB8+/x/K3hf5r/Uflb0Z/P/AH/K3EfPyRZgYWS+xaSyNK/+GgJHuH8bFKJ3BVEW7LlQ5Mx/VGQsXcokRBQKo8h/3sPJtyOpEYeZhyjFRXvbQWmU4x3NIYU59VHi7IQSIzs0rUNS5qNOS6CzUsqLUkKoHPIAWT1vUki9mEUP325VryHxsRDsKPWQtMeshqP2ez8LTmk9kX9KEevLwWv4LI9tRNXdYpT9xSRX8Wg87D4LzKz8S3fJa4eJ+ooeyMvGziNABQAADQDSwLbRjWSQFqsSAFWrMcugztUcKU9H6C+rGD6C89fwRi2DFWrgytWtZTiFfw9ke6zILQUFABkO7u8LK32lM7BYru1Dq8hAUcjUCpJ7qg2nJs92+smYihGFOAfDiy72NtVgqG9L1M54s57uzpr7HHI+Nwp4QATU6aYRmR4WDj2q0jOscRGE0xOaUr1FMRXupYq6XGNHkKqAQQK8xlo3XU599iJD4invHh1FjNBcL7yNRZJd5W7UhXnSMUI71JqWXqMrDSXBEBIFWPOuZNfYc5q2fZJzsVer/Gq1LAiuQU1qa04CND3HpYOe+4g2FSymnFSik10cZYTpxA2j6jei9A0CWbI1pSvESKAkf4g1RvvC1MkgUjESDoKkY6DlTSdaedLD7mZnBZytB2VoX6ZmnrF7qm0RcUw1biGoqTgqdaEZxNrrladR2yttoJwgVNCMNKhKmo9W54om+6ajlaN7MrYggpUceJAWOQ7cdaSD76iv8DwtDQAg10AAYip1HZmXwztTLTDyw4h1KA8H68J+FmFPiCNdK8TyVUCgoxwDWuCQ1MenZdaZ9LVXy4IiqoTMugIwjEeNKkofVyjImqUNmDyUwsxpUdosATkNH+rlHFo2dlF42qheFY8UqszYkiQsCaHMxHhyLVxI3ImwNRVhdw4nmrmA4r2iFOBAf00Gp6gUsdj9smhYUx4gKj/zVG7k7TZSKDlZNdJZ3eUqiBcebOzNg4E0KAyIeL2jQd9LENcZGq8l4kGLUxlYQRWv1qBg5piFHIrn1yYwxpUQEOVRaklWCqp5n1bndt7XFG4NhTttDlGss7LQUijd8Nc8ixWSIa5q7DMa2IguKLUYFqW9oDPlo5aJ6nmpU8VjMOikV6KRU+IjkNRl/hvqtgQGkt4ZiyoiUGbtIXbX2mhUMuVD6wNqRbx9ls2JmvEuAn/dlYlNOTPGrK+lOMLpZjSppqwrlmzDwBwzJ5FhQi00zYkVLDmKlvCq4Zh5q2Y52ABbvsiCOrCJBiGbMAQaZjifeRNrXJk17rGHJwDWlMg2mvsiTEn7Eg62ibwqt2gGJIqDxVpXWPC5NATRozobUbMv6SyMYcRFM2CsAdNSgFcj7UVk5LYrJKrrQIvOy0Zw9Arn2ioqc6jN6Mf1Zad1jVuygBSOWVag6HQthf3SG3sA+z54fE67vL9qO1kIyOHpmBppzwZe+OzsgsSJVatAGPMijHPq2Fz5ObX1oc8ieZyOnfhY/tG1cXQeYXx5hP4payLoPcPLktPilgCwimuR6nI8+Zwk/tG1h6n3nLrzND+9ate7XoPPkMJ/dNvZZVQEsyp3sQvX8B+BsCLyOZ95/mf+q0+/4/1z/wA1qI5VIxBhQiuKtBTPnw1HmbLL16RRoSSDuxrL7NcwADq1TzxUst0Md69/x68+L87T17/j1/Fai7zrIAykMDWhGfUa5j42uBr3/H/qsk7VoNiY+fh4/lb2log/Pu+dLTA7vn3WYmYyHYyNhaQtIdaMeHyXSzWNAooKAdBlZejTsBhVUFMyxqw8tLTfZKsVMjM5HImgr4DK2iwoR3flqXLFnLRsjedqRrIM8ZpSiZmpPdpaZnvDZJEEH2pD/AfzsTDCokOFQOEaDvNoXza8MX1kijlTUnuoM7P6kI7LzM/Eg+yi5BklkYDVRQKfEDla7Z91RMYVQAGyy7hobAxbbkkNILtIw5O9EXu1zIt5d7reXLFpliGPMRriNRqMR5G0vGlJUK1wHM8yrm7BR3kD3Vsqm9IYcRVMUjA0oinPXmaVpTUVt0Hozd1bEytI/NpGLGzOOIKKKoUdAKA+7nbPUfSYiE95csY0EYJ4jJmQcIAFB01zXPK3rbMY/WSu2VCFoNaA06g07vjSzBHoXJNOI59NBxd1l152zCKhW3hGeCMFz+rhBp4WKDLe5KG5RxrRUULWoHsk+fYa0byTT2qgiv2gNOIaOuYsGm0J37N3wZcTSOKV6Mi4ieYqQth7zcJWZd7Lwg1REGEVzFVkJYnuBpZlUGXm8ogq5ULqMzhqBU4SM0bI5WEO1ULlF3jPT2Vq1M9SKpIMxqQbT/smLESUxtUVL8bCmmJGJBGhqtLEmlOWHzKDX9aI5+AsDF880zDgiRV1rIxKg1yqiAtGcz7QpTvt60MlcTykggYAKJTTsy5l9Dk1OVjZDzOudCWofa7MgybTRrV3ggEjRmNKZKxzbVDwS+IzsDBoNlxI7MIwZG7WIVY0rqjkq44T2CNT1t14WssK6gY6ChYLQUHAfWRnIdk0tcbwKGgLUqSirXnWhicgqeI9k2W3m8SNLAFQGmLtMXoRhByUbyOmGupzNLJyKjBsMhpvn+yV3hapaleGgkUbxKKBkwNjcRHGTQ83rSp75EBRhUHtqNbKDHI14di9FCLhKmrKtWy3iAuK55sumXKpK/syMnG/GQKbxiT0BJkSq6UPGmefU2Ld6IajHi/I47TiSox0xGtFFMQOQyUPE9epC9m0hf2oQsLgGtA+GJWIIpRHLIQTnVaZeVr7pEqAlQFWuo4V6dqOsZocqMoyNiU4RUcKmmY4V15smKJunEo5WVSfEebDS0XmwR98eE4VWvCpXUUpTDMcFa80bSlpPs0krvZHYgUCsxAPKuB8I5+y9NLGIKCoyXPPsr5lccR6Gqra2MUBpkueYyXzKY4j0NVWxkXEPqtbaA6bOjUKpXTJQ2XdwiSjD9WS17IBKKgVpli115b0A/syW9SdRUAgDmFOWfM7vGlMjqgr77Ru0oMhwGopng0157slffGLXlpbGbm5PVh0jAUL5U0L5ddDJ/yyWsaQYQzEYaZM2mnIvUe57Zk7T3l++iBeAIWbDniNAcwgGldCp7xYX0XvTve73A59WjZCgB1pquBjkAKEHwsm69PUVWvAc3z0riRQ7JIYq03pFUzJ7J9Zi05EWbnakYgE7NSLCGqQSKGh0pIB8LZH05urJdxg3awhlpGI1XFnpWkb07lBrXWzhnhFxRrzHgTdiqYWBpQZAUDDTQP52f70uDE+q3yY02JtyK9KxhLMBlmpA93FT9kWV3zZipvJJ8d4duyqRrw5HIAGmudStrPQ6+XeSMi73do0HtGPCpPcTjr5sLXuL8zMoEBjyoXxOwyz4VLKLEH7hNcFyMJsWd49nXlo5nEhZeEVxKDVaVqpOXQWdtGX2EDTMqM6ZkhzzopJ8z520Hoz6LJdkdXKyGQ1fhwgkVpwYiKCumGzCH0egRw4WlOyKlQPBRgA+NlHSSkuDb77Kk7tc69AT0Eujx3OFXBDAHIg1GZ6j+NtGuff8en4reBe7z93On8bSA8/j08bTCOWNBOTk7Pfn5z/AIWmB8/It4Pn5y/K01XuHz5Wokx77ZjA4cUhFMkUk56WgZ7254I0iX7Uhq37IszijCigAFOmVh59qwo2FpBiHsjM58qCyomnzAW2MZXbfTOwAHChwKddaZmzO47Mhi+rjVe+lT7znZbd9qvJI4igc5gBn4FyHOvEPdYloL04IMqRA1FI1xN4hmoOvs2dBlQ3Pfl42Tx7agTGC+JsTHCgLNSv2Vqfhb1fRyI03jSS0/xHJHgVFEPTSx2y4wqUUADE3CAANTpSzKFSbXvEqgw3Zl4gC0xCheZyFW06rb283C8ygB51RWPEsS5kfddq5/qiztzlUnIc+njZVetuQIQDIpJ0VeOtMsgtSLQ5xjuy44cp9VWAXfYcJLM4MpDnOQl6UyzQnD5gCzAqAKAKFOgFAh8Psmy6ParEMIonchmIJIWmfmSNfZ5WraS8YXaQxxLSpZAWAGdSwPOn3LLOr0L+hJLpNLx+xXs2/SSSPjFBkYgDx4RXETkMWfLPlad5vcYNC6A1FRqDoTiTtLocxZPcdjkNGJnZqR1ALnBUsOwy8I6mosz+gxpQKgDVFNEc5ciKLJrzsXJjccNcW/D+zhflKqQCQSKVqBqM1c0KaHUeFbVSNMTkFQ8ixOMjKlDwq/gSfOx41IUcVcwoCvqe1Gcn05Wr5UXPLMKKjQdqFsxpqtnT4snNFbLzB4YXBKs5LGtQqhGPaGcXZceBJtCa6owphDAGuEDFTSvq240NCc0NiWkFCTQouZp6xRQ1zQ0kjyPKwcl8Q4Frj0zAMqj2DxZSRnTLOg8RalAlzd2FJGCMI4gppzkC0qmmUsfs9bDq5eU6MEUFTnJhZi2LjWkqZoBxA2lvy+GilhQ8WcqjQfWJSSM4h7QPPpYSAyPeHagKYFq9TIVarEAPGBIorzbTzyeXQmwiKrXhmHF6taMKvTicgbyOjjKo4lNi1IPEDiy7Q4j3AyRUcVGXEp0snN2d7yzGXhaLApX1jBsTsSGSkilOpU65jhFjo7grEklpGrUnEZSuE1yKFJUwkVoVOvM2qo8wKbxtuKGrMSSXpiWhJ68cZViADnVSfGxt2veOrRgtSlXAJ1APbiwvnWhLIcx3GyraCrIzgBWaNJMQPGVDLQUPq5gOEn2qe6zi7mqoDQsFFA1Gbl7MmCUV04WNCLDceQHl3eV2qFANKkghnB5gmLDIKZA1U29NyaTCHcFxmwUAtUUOtY5hQ5ioY0A1sRKeT+Qk1y6LOAcvuyZi10gIFHyX79QvkJQ6eFHFnna2FQJFsqMEYiXkGhdgZMshrupOZ5kZmxCwKkijCootBiAB1plvVVuXKQ91iE0yrh7sWH4b2L4C1V2cGWiEGgzEZ7zqInPxjtMpt7sOJRfNiAy/SFJWTDSrCq0I6OrKaAf4gFjbhspFVssRc1dgO0TSppWVB8O618RAOVA3dQNp3GJ/gbEEZ1YUNdWFDy5uqn9+ybDsFNy9F7qvZiVqGtCS+eZrTEwrX7nlZ00CUwEKAcsIouXgCh+Bt7Soqakd9SND1Ei/G1iHkDXuBrz6Kx/y2A7CN1uccQASNIx91QvT7q/5rFDPv+PT8X52rXLu9y9PwG1gXnTzI8OZU/5rICanlX58Kn8rSGXd8On4bQRq86+dene35WmMu74dPw2AJAd3zlzofztKvzr/ABP5WiB80/jQ/naVfmvj3n8rAEvnp18LeFfnK3tKd3w/lbq/PybAGTbY6sQXklfqpainxApZhdrqiCiIqgdBT5Nly3q8v2YVResjZ+4Wt+gzMTjvFAfZRaZeJtGe9l9jd4OXrSS9fYLiYBpKkDPnkMgLDttqDPC+OmfAC1PMZa99qLpsaGrMwMhxGhdiSOVm0Ear2VC+AA/Kx02L/Eub9BadoTtQxXfUmhlYAU65V/MWGulyvToKzrGuuGNRUV7zir5Us/JpmcvHL3E2V3Ta0KxqDJUqMwKkg68hSzWA58387B/8hR6sUvX3KZPR6Ngd68kvKrMSB4g1p5UsWlyjWgVEFe6qnw+zapdrh84o5HFMnC0FDpXIg2pvL3kqSixxk0zJxKeedK0PkLaL9PletLvIl+onJatlt27NM9SQpNGGZPA2hsFtp6QzGuYjbPsuMj2ge0PC1dzuMmD1kpwsSQhzTPUK4OWfWwu09lRqhU4jjOBRI2S4zhrG44eZ1+NqywXEytlUl9QSphNSVKuUUkZAMA0Z0zbMi1rXnEowLVMWoBeLzXtx6W9vESrPAMNDhcgNSN9UPDIMm7q99r5jR0xZNUUxndSaE8Ljgk87TceCKBpDIVFAuDLNiZIxqcmUF4+euhHui0TFcUj4lplWroDhPZlQ40/WHWxbZMK8LZULepkOR0cerk87VTSBKM5wGi8T+obSn1q1ifzsswFF5uiMGL1ZTWjOS6jJWAWaLiQcOjCmtbeyxigcAdqoftDMBhSeHiGnti1J2nEGUl1DmnEfVsSMj66HFEcj7YFo3m8lRjCSYlNA7ru8RXOovERwkU+2udjM3xFaDG4uLtCuT/WAV4hSaGjrxD2lsJBxzyuOIAJVvraVxV44sMqUbmVPfpYO+3u8CN5t0ihdHZt6adoUluoBGmredLRhu0l4lkmEhoGwkJGk54CQ1HUiZdSewfypN8B06sPvFZJ4aesI3lRUTEZCumCda651pa+W9JUB3UtTIOyuctDhm3cygjI0Y2VXm6B54UeR5T6w4WkEtKhacEm6mUZjLESKZHWxibMhjAQxotMgr0BJ1K4b2prXUYZfPnZi1FD3xN9e0qWLoqohBYkgSaLMpOR6P4E2YXXazmBSkL4dCJCIk1KtQT7yIjhpkRy0NaW7Ou7pPeHIZEcJhOF41OHHoaTQMRXrTXS13o0PU1jGWJs4lP2253VyCO5o+/SxLcdOiS/SyoKCOJSOKm9IBr1hxwHKmZC691rbjcZTX15JJJJhRFOtSCYHxe+OtiVILeyX/wDTZhn3GCanQ0JsReP0n/F8f/ER+4iWxROUAXY0VRjZpHBrWSSr6157iT8/OxSXJI3XhCintLQa9ZYz7xLYyIMRw4sPRcZXXngM8Y9wFh0cCZQpUMRWilA2vMRyRP8A8M2VJDSS2GMVSMqle7ERp90zJ8ALWQsAaLQGugIB16KyH3pZBtba4E63auGVlJxOoqopWtJYlrWhH1vnavZHpExvEt2kq26WpcBiCBSpIVplGugWzbr5z2GlfzkadlpxMAKDVgBy6sqH9610MgcVU415EEuOfMbwW+belG15bxBI0DLFd0yJDxgyEEAjCRHItCPs52f+iaSNs2Ld1x4DQlaj29C8ZH739RvVLnfoKtG+Rr1NMq07gafAMv8Alslve22E26hgMzAVY41QDQZsyDPwNgPQ25XtC/0mbEa/VhkpyzIjYgHuobN7w6sXihlWKXViIxUeNVQVr1NmuNg1Qt2F6ZLM80cqYGhqXocagAgdqrV91o3bbj3iOSeGTBHEWolFo+DmW4CFNs16N3d3mv0IXeYldTOUxFmJGRYbxac6CzP0cgNyu0t2mqJJGfdihGIEUByK4RXqRZbSrhmp91De18ctrv8AnA0Pod6RG+xFylGU0NBloDkeLr1FtFi5V+Pj3/wtmPQb0ba6QkOQzs2I0OIDKn2T0tqD4/PvFphdO+bru4DnV6HtPmn9P42l5/P7VvAvz8g/naYHznaiTOS32Ne0616VqfhagbXVq7tJJKc1Wg95sRdrnGnYRVPUDP32JB8uvIW0vDXCxaiqCa8MHwRxocTUxsTXPusQtznbtz0HNY1w/Gv8LdDfYkUBpEFamhYDKp62qHpDCaYC8mvYRmGWWqgiy+tWySFpxZZJsaFgcQZ6Anic107qVtdsu7IkSBEGSjsgBuvTOwku1ZGR8F2kyU0LlVHPXMtpnpaEKX1wM4IxhpkGdwaa+xp0zspYspKm2Frghw3XM/eXXzHO1DPQ1r5rmD+JLK/7Flau8vcz1FDu8CEeHCW/etE+jsGTFWlZc1LO7OOY4XYgnnpbO2FvkDDbt2iQYpo1NMwhBH60RNR5Cy3aW3VZU3MUrrvFzSNjEcq5rIFAPnZ7s66IigxoAxAJweqkrSmYFAbDX0AzRLljxF6/VSUQUIJ0Y1ce6xqOmJ2vk5liYQBIyHTJ1lU1FeKMY2QDBmAeeuWdrR3l+FWRRzMA3qgge1DK2IVHQCnfYvaf1sGLtYjTH6p81bSRcm152uvi1KtIOb0Mq91OGeP+NgdAN3uJJoJZG0BWJwAagjiu7BDXP2Tam7bKhSoRExEcQBKsaHOsN5xK1eYU2Ivm0ogoMkileGmIpOutMmQ71T5VsLeNuwiItiZ4wWFFpMmYyGCcKwPcGrZ6BlQcqCI4VpFmVoC11NGzHA2KB/haqc7ujkbskhsRDXckjJqywYoX/WFDZdJtsqlIopMRVTu1coTrQ7mQSLnTOmg8rVi9XpMbbhImU4l+sgDk1Bo60hcdaqBXnZjoM2rc94mhoSAZMCvwmtPXXbiFCfaS1OwZTOjNTGxlcgHdzlDiNOcd4GIcwTahLrPIY5ZeEg5BI45MjiNRPd/WVFDkV591gvRS5iSFg8m9Uk0hqj0GI1bBIyO1TnkRz1Jtn+43f+oc7QlCywq7ALx0SR+uHh3d8UUzrSj9KWvk2gkS5yYAQdN7GtB1C7+Cq9cgfCy68bISNow+JQAwZyXiqWwgFFlWWMVoclNBTlZtd9npwmOPs1YGJSK5UxBrpKKmldY6m2hiCXXaKYvVJI+Ik44IwSx5kNdZEaulaxdK87C7LvxJMZhBkQ1pJJAXXES/+8WOXRgThdjpoa2bBUd6vu2cE0xGJm8V36RShssxitG4lxJOKvhqla75E7I5ETxA91aGwwRYfpNCrYVXlUT0ofsidZYf36d1q9mXad0+sZMqYYcCnI1riushr0pu/Kxt2ArwYa8ym7xVrz3EkThu/BYidf8AE/4mfP8A8RDp3iSzEJINgcQe8TF25rI1eKuRXeiB16Ur31s2uezljZQiNSmZpIy+8i8L72sZda+wWp9wtTX9FM6/uWHljUSqXCg0yxBA3veKJx+1aWApv2zGW+x3pOyiEFI8Abs04QkkbMeIZYB52tufo3vZ57xMrATjCFdWBCmg4hJEaHh5SedtJEWIpxEdxdhoKZBpl+FpIqqfZU+CrzPdEbN6u+702DZV81M3L6HRm7vBC5AOgV2pWqnMb2Xp9jysx2TsN7vcxAGCuARjwj7xyxpGefNrPBVhzb9pun/mi0lovQe5ev8A5Zscny+4ns1zM76Jej80BdpZ5JCxNFxAr4lQXGLKzS++jl3lbHJECwHeo1rmF3YPnZnSvU+9uv47TAp3fDr+CxtfaDB9n7OiiXDFGij7oHx7fSxgWnUfD/ot4DXv+PXve0qU7vKnXuWwBJc+/wCPX8Vpj3fD+Vog17/Px7zb0L3fD+gsAeqa9/uP8TadPmn9LQr81/1WkF+aD+VgDJC6Xgmr3ig6Igp8am0hsOM13jySVpiBc0NO4UHwt5JtuMZqkz50GGM6+duk2hP7F1Y5V43C9OlfkWVIWVFuzdnRKiERrUDI0zp42ZDw91kV3+mkKF+jolBmQzHlXKtK62k+y72ykPfShIy3UYFPyJsIY4vdTFIczwnPytXNfY0A3kka0A7ThW+Jtn7z6KrgLS3i8zMq+1JkTUHNaeXhZpcfR67RUKRLUEkGpqC2vP4crMCuX0iu1Qu9Dk1oFVi2WtCoINPGyo+l6SikMMsrFariAXI1AIfFWmVtF9EjBFEjqK0qgBGLM0NMq6nraN8YiNsyAFOTDEundZAZiXaN8puxdQKKCryviWg5YqKa+BPjaq8pezKAXRKRvh4BIhqY9alioqfHLvy0samgw1AoBwHEKD7pzsonmT6SDiRcKkNRt0QWIIyORyWyKSbYmvexZXmT+8y4WxACJsQVgtMWEFDTPSnnaVy9Hoo+HGzs+Kp3gjkyA0VlofMk99jtpX2MGFyyk7zDidTzGfHHrprbjtOPEqlyaVrmsyZ6a0bysOUeZaw58mVHYsCEOYwGMeGsm8jNAKHiRijEgZkjPnYlLkgWiRAKBjWkUcig86NFhdfG1KbUjUqqkhgaERl0Of3WUr5WX3+9uQhETq6sCC8IWoLYaF1IoDXWg11Fpc0i4YE5Pl3jgS1qFavthBIGHeN1OKjwBtXIN2QVGDPEuUl38Rw44j7qWDivN4YMCoOAYlXfRyDvqr4mp4GvjYTZU8zhHIECmpVAZYSDyzAKUIz8xZ5uwl4VPVrzGV4jxGNlXHxVV8Ech0YkY4WV/hYH0cVku6JIwBLMyq0iHNmJoUnSmYI0audqZNnGVlDymQUZq4I5aEUXMhw+ja691iLjcAI46ySiiA4TK8akMK1UPGyGnjaLblsbOEFh1m9O8t2i6oiMvAqyoTgR0wZ1zMDSIRkT2bWz7QhyLFWY1oPUyMD1XEIpRpzsvvuxoqRlUx4pUXHk9RnkxilBrmc8PPwt4iKs15QooCDEAxNVbApqBPGwPhXQ62blO12ihDCab1019hjHtdVQFmcB+IAmZVIypQMs8anPkaHrZfs/aQ305iiaSpBxRxqTUKood00Rqc8+7TWx3osxaBGAWpAqY0WhNBqIJVKn9TK10XDPIshNXoyhy1cKhVOc8LBs/vaWqpVuRcE+r6lV+2heS2EQvTCfrjT3fSFcEVy1tcpvLKwhEUedOBxl4fR3FDX7vlanZ0xN7kVaBVQUwKv2jX6mVTXy8raBlJ7eL9fGRr1lhce9rTlbbtsI/qFSagvniJhsm8nFvZ9QQMau+tP8eOn73O1+yLoYnUCYsMzRMKganSK8V581szgwg8OEfhKDn9yWP8rSlVi61DEUOokYafeSUD32PpRQT/Uzno68kFNF9oebLXpzeE/5rWwycg3krDv5LKP8tg7xeEiFThHcMAJOWgG7NvLvtpHVuJsagsYyTjoAT2MchHu6W1OcaCKuoJ8Vr06xn87TVqc6eBA/J1/K2U2X6SS3kM93uhKqcOJ3jWpFMs4wR77aC53t93imKoaZ+sBA8xLT4WV8A2D8FeVfKvX7rWnp3fDr+GyHZXpNdrxI0aMCw8DXU8NFavvtPat0neSovDQRAGuFUz6ZkqRzs+fYD0oe4gedfOvXva0jQa5eXj90W+ebG2pMNoSwrM88SgmrtiocNQBhZlpWvKtrfRi9/wBpSTm8JVYyAqiq011oKnMdbS3lu+aXix1e3K/A+g4u/wCP+q3qr3fD/TbA+gG3JZZrxDI5KxtRQTSgxEdR051tvR86f1sJ6uPJ0OUap89SY+fmot3zr/W3Bfn5At7X5+TaiRNnau8TKqsWZRkcyRZWuwV9qSZvFz+Qp0t0uwbusbjd1FCaMSRUA552yzTey9ToyYK/c33L+2Erta7xqgaZBUADPXLutUfSe71YKzOVFaIpNfDrra7Zt1gKK8cceEjIhB/KzICmmVhfUfFFN4EdMsvF19hFfNu4o3CQTnkDgKg5jmRpaK7UvrkUuagffkWvwIs52gOD9ZdPxC1ztrmPA62Ppye8vKhLGw47Ya8W390Z+9G/sAAYYvxEv/yEfG1V8u15wljMqgA5RqSDlQ6t56WZbQvjJNd4wCBIXrzoFFcvO0No3iPC9Wj0PtBD8bEcO29WOWNKKXRir208OIlk2HipjvDvh8Eapz+yfzsNFsGLez4hI1MNS5ZsyoOqEWuuW0UEshaSmKla0cGjOugz0AHlaqPa0Ie9EMtQwPDjXRB3U1BysQwU1eUvExsaMsql5aex5PsuBWgCRx5vnhap7D+zJXpanbV0GGOiKKSAmsQQ0H31yNpPtVnF3ZklOF2DDdh1qquDQ5V/p3W9kvZKsUQAFSfrN2QOuEkj87X9K47UZrFxI4mrtp8xmGxBlUlh2gFkVx+y4rZdtCgLvQL6vM4Hio44hmlRXIG1+KYrG27qKAHEEkFNPYGKy+cuPpKHdopGVDLGa4BpXh99m46EQ6wXtKQtC2ZZloO1HLUEgcwG52HhZEnkUER4ypWgliIooGdMS5V8LV7SWZ0jQOHfGA3DE9VUFta4vZtVDdiskbVYY1kY4VkiK4iGoMIYe4WJaJahGKd2Mbw+OXOjsI2qCYZa5rpXAxPxtZsw0hQjGFC0qBOhRlyIOEuuRBGmVDZVtqAOAu/ZgQAG3yMRVlGYcI3LrzPU2I2bsZMLEqSWlZgwjYjhc0HqpKACnTrYSV7jfU+dpZti8ITFjaNiZV1aFwQK64lRhqNTzsOLyirirQsrJhXeLQ+sK0MbsueBgBTUaakEbSukcaKWAVUfG2IvQjMmm8iPOmQJ0GpFhDHGYo2VUqQ50h+xJphZG5nUamzllzL5xDD6j+cGebD2pCt3QMwJVcxRScgDQiSEVyI0bnYpL7W8x7tJCDGw9XG1NVavqpshyqBrlSw2z53hukTRq5diuVJhUUzNVdlOVLHGRWvMbEjOE9rAPaXTewrX3+dmpQqqM9cz+cAfaV/aNjI8Mg41BLmhNeVZIXOXeaWaxXt+HDFGCf0kQPX/AHbx1zy0sivt3WdKqVoitiw7upckYexKNA3IeRs7uG0nW57594+FST9ZnQnLMOlcu60QxFnrLv8A2W8BRws+bvXfsHO17yACkHI5TtT/APYtK2qjjcTKZd3ShpwIp06tGjfEW7YV9W8QJMVVQwrQiPqRziUcutijeVEqKrqDQ5B1HLos4/K1vEuOyMsrTEG2i/8Aal0NWwDUgnCDRtSspofd52jLcZJNqTNhcxGLCzYSVBKZVrG1fcfG2yvF2EgowJ6GjEjlkSJKW8uezkjGEL5soxHXUmIE++ylq/L0dgtPX1MH/wDD9xS63lkYO6YwGOJcLADIBmQNTrS2h9Brw73EfSSWFSPWfZqKVBalKfds4k2Nd2Ys0alq6l+/pvB+VmaRgrhpVaaHMUy72smrafJt+YXozF+iF/uJnkSCMq9dWVM9a4MMZoPOzvbO1zFIEkgrCa1cPn+wKE5mzO57IiiJKRKCekaj8ohY5cu74fyscZdonqkfPdg7Ld7+88K7m7UoV4lLVUiuGpDZ2bXH0de4vI13QyLKRw5VFO/BQa212OvP4/6zaS/OX9DZNW23xr02C9ElyoQ+jfo0l2LOPrJDVjxDnWlKgZV5C2gB+a/1tyr3fDw+6LS+df62aW756jbs4D5+RaRHz8i3gPz8m3tPD4WYjCxbXmM0iiFiqhQBUDM1qSemY00tFdqXiQTpu1QoaEsx0OlABnl+dpfTcN4ShXAxbFU0IxMAhA6EqRbrtMKzFmFXYUNRmMZQflYWMlplW51SwlTfJInsZLzuwAYlUMww4ScNCRTUVsaLreSB/eFBoa+rGvdWuX9LD3Pbd3RTinjBxuaFx9o0sLtTbUBniAnpujUgVocWtaZGgHxsf8nLFUl5EPD+piPUuvux5SEaS8uSHFMIVQKnuA0y9x62mmwgSXa8SvUZVZh0rmG50pYLbnpNA0eGN2LK61wq3ZB4qEih4a2punpZBDDgXeEpiCrhGSjsYqmoqKcuvS1P9bNOrpV2GcMJSja3uid62RGJ1BQuoCAnFiNWxjmepHusZedlwqpIRRQAcUYPdqBZY22lZVYxks84NKGoUaVIypqcq2hJ6QuwmAglVVFQwNQKHmCKag2wj+oerzPU6MTCk6j/ANdPWvcv2TEgkZsKYipwlXKmmJq0HmLVxw0u7HCeOVsRKKwPrCMyM26WGu18nxxqbu44COJcWRNa9kan/vYCG8zmJF3UC1k4SWZTkxfPMDlSyjN5CZu8Wxk5VViPArrIB7cZBL0PdoxHnYu+TUMoDMRu2qBIkg0OobPlZNNNesslpvx2ZVOYb7znmOlrtxO07lgDQLjrCjVUjIHDp5WM2hLVyb5a+w2hhyKMlOhaEj4obCQOHhaMuFbip6511J5OKc7AJd5zFj3qjgJoEkjOnUR/xtbDA7D/AGs1HL6RTyGNRZ32E7eZK93ne7hqVYkkV3L1BRiNMJJ5U/jbyCBxPDSIphi13cqZ6EcJIrQfGwUl3aQRI74gqIVOCFjUsF1DhjkTkbNX2MQYy4fh0ZYGGmn1bmz38ipPKtObKtpTcYBbCeGqtKaHjHKWPurbtnSxYTnFXE/C30dgeM6YXU8xYC8bPCXuEBnIwOe1Khzr9pG6nkRbo7jDuycalsTCjSRVzlrkGjU/G0tu9C1G4pPjX3Cts3+P6LLgemKOoVd5QgiopgkZRkDYdJmMCIxaMqaEOxIYH1bEBozTJzzyOdLS+gQi7y4UAIVlH1TZJiUZpIpr35+dnG0buTGOBqY17Ilw9peSTN+WtjV69gRWXo/y+e4qVYikqoEpGhUfUMDiUnI1jOnjbvRxSrRniUBJASMdKmY07EpoT0p5GzSUFUACsAzqrV34qpOEgh4mByy5+dsrtoER+sCgieMewDTCSRnEDQnP+BsPSSfzn9gj/pa7b+33NH6OwOFnWQNm4qCrkHhTlJC9fP8ArZVcQFZVbCKTqKHdZcFaUKp48hZ5sSRDikXAQ5BH1PIBdBIjDs9BbO+kt2klvK0kKhTiWrFakMoolJnqc+RFo2gpdvvZUn0pp8vav/D0bc3E6QJISkRq5UjirV6cM9OdMjnZ/sN2nkW9VkOMFVHGQFFaf4lDxZ5kZWzF39G8V7aFTJQgElsdclTSiN9o8jl0tqPR7Zu7WJCtcJcZoc6fiu1fjZO5YnZ+LIX+PDV9aWvgapYuZXnzTvHWC1i0HQfsjkfw2rRADyGfRRz/AAra5JByb3OOndKLdRzlqyfe/e/921gFe/49PxWpN5UZGRQe+Tx/SG1yrXvHhXp902BE1j7v3fD9HaYy+f8AtaCppl+74fo7eTTqgq/CBzoe7oBYAtD9/wAf9dpA+Hw7u82Fum0Y5Ow9ad5HTqwt7e9opEKu2XiK8ur2BBYHzT/TaYHz8iw93vKOKqwI7iD76Vtf86f6bAyXz8528r81/rb0fPzS0vnnYA+TRbAhcM+AkhWK8THOMrSh787V3y5IWghVSokKGQAmuBnelK6Z208FzMKRJixFYpAx65An4myC53ozSwEoA4MSsR+ixhqDoGOtuSUapHqYdO384jL0f2bDGCHhiK4S6sy1NFOFsVelB77W3lYYbvAjxxh5CgHqx9pSxYgZCnM9bV3lN3NelFeNGZc8qsFrlyqw95swvF13/wBKWqg4BChI0JXFUdDiPwFrUVqjB0ssnxavwFUEha+q4CGOV2RFVcOEQBqtpniLHu4RZnehhd0GIbyWMmh1qtKU55J8bKNnXUwT3aKQq27ZhjNc2lUNkeYJDeFM7CX6QPtDeqAQuFUOPhNJBE7ZfjIz+z01TlcU2uJUcFQm0naqzU7XlKhGq3DIpoUrrwf81fK2Z2kV3c7Ex+sQslVYEjGx/Jl99tHtkUjyDdtNJR9oGyS+wyPHEi76phoM1IzwWc9xYDqK7/ySvNCZaYMrv7MxXk3XW0UvGPcFDIRWmTq2ikUo1CLFbUJiDF8YDQsCXhSnCQANc6mSnu1rZVDGN4UKCqcX+zH2q07J6Wd8CVFNOXZ+Aq/QMQFKuaTjMwIe0N57JrztRccInnDKoyUZwSCnD905WGvkgDMfVqEYO1YZVrVVVdKnXFpTSxN0wsrMrJmWp6ydfaanLK1J26FKNRzcyNcEMRDKB6s/WzJzU81Isa99RwaSgNTT6Up+DpYGHaOFIkMgplX+9yChQ/eQ8xY87QjfWYA//WRn/PHaooynv4ikvVo0YYju46f7O2QYt3clPf1symiwYDHGGqwWhhTmQPYkz1souUuO8BlcOELR5vdjmC5oMQAIoy50p0OVAx2kq8BaNRxrmEup9oc1cfytN6Nmjjckn3kp7i/0pHwOgVDXDHOMyTSmBmpp1FvBKxRELMcTtq94WlCz54o2FDhpz191OzwTeJwFoowBCYEI0JI4JVB8idRpayC6vijXBUrIwOGKRa1Ut7M+eTd1l2j7OSXsyuWX+7TYnI+s1dSO0327v/G0du3iJYS1YGYMuhu2LtLywKbSvSyLc7wwE4pvs/7yFyd9eMrl3+dqr7PNJcIyTOzOI2IpeiOTEgsrKQBnr152a+w66Sf8iyCcPBC+FQWdCcocs/uzKfgPK1e17q0zbsFqGZOzjpklcgJ2HLobWbILtHdkIamEPUtKOwVoOK7MKHFyr48yJtWVxfYEKjA74s8LE4Vw5YrsCBnphPW0p6W/mjLy65V2v1/BpNgQSLAg9bQV5TH2j0xD4WX7cgDXy6hxpU0dZDiqwAFGu5r8dLFbEiTdLVYyc9Vh+0f0Ist2iI2vcLqYwI3CNnCMycXVa5dx1sNf4fAhVLHlfG/nmFXHZg+nSOQuSjh3Y5hee4UDs9LGbMCBlHAOJ/8ADH8F0spu7p/auMNHhaGgIePUEA6TD55WZXO+BLwId5xDE3bpkwqNL3T4WF+59v2MsZ9KK/jRPb/pBu7zBdUIG9ObBxkKkaCUdOosLFt6SC+m6BsaGPEGLmoOEnKk5Gvzzsy2zsUSzw3kSNvITkuOoIqf05NfAi0LtsIy3r6XKSr4MCqGNOyQagsx58mtvLjXJV33r6GKqte38GZ9HNqi8Cc3qWbFiIBR6qgw8izMVpmbbn0fjRYKxSteF1DM+8bllUR2y+zPRme6rPHuopRIThYo8jCqlczg0r0s99DNgSXS7lHozklhQMRyFM4sQ0tMutz6T8h6U+5A2w9rX570yy3Vlirk2ALQV1JwVOXQCzvamwopGEsqFimYFWWmg9kCtkGxLztA3tlluyrDiNHEOGorlngqcu4Wf7WuV6LK93dUApiUxBidNCUFLO+lJC4RMJRG2vEYl3QULXiLV1HMgix/oztF7xtK8RzNvFjBCg6CjUrTF/OzMejE818jvMzYd1Si4Nad6068wbMpfRrdyteLtwSMKNqa51rxNQeFLLEWZyy6Xl9N0ODpRvt9djM+j1/kXa14gDndDEQmLhGmYGI55/8Aa30k/On87JNkejyxyNO9GnftPQg55UyalMhZ8Cfn/wDqxq5ylwewPqxjyRyjw+H8rSHz80t5X5+Tb3H8/JtRJktsmiplqSv7a4fzItTPs8i8QuAMCoEy+1XEcvK3W62WW5M6c7hhxa42irbMP97uzfaVgcsgEZZSa9ctLMthvWIOGFJGaQcPJ2LDzzt1utaik75mTxHKKT4f2VbduKz7tGfDxYgygqwK6UKkHmffaralwQXeQIIgcBAohr118c61rXO3W6zpEW6J3iCKRMzDRgCDhfxB0ssv5iWSEruCGOAdugpxfwpl7rdbrRJaWa4essvDUG2xgLoPU8tHlX208+XK3jQRh2cGLE1K+vmGmQ5ZW9t1kuszSdqEa4oE2m43dMaULIKfSpftr1WxMG0SpOGRQAAKC+uPhu8hbrdbQx4UU3fauaVkGsh/23q1f8PLWxjbSQ6yf/mp/GK3W6yhsaY0al85md9H7wu8nBmwgSFlO+gFcRIObxkNko0Atd6TnFDhScMxYUG+unUcwikeNadbe262cdYM3nGsZdy9gzZ80b42EkLAv7RueeQ+1GDYdIYTL2bsfWH/AOSI+rXvApbrdYb6KEodOXcdPFDR03cGEmhp9DGRUscxIDr0OXdavZqxg3IBF+qbndvsJ+nB9+dut1nF7k4ipL5wYxhYb2OijsvXOA+0n2b3T42S+nrccGnZk0w9Pu3lv4W63Wmb6Ejb9MqxoG2uzNQcR05MevdfbK7rGztewHYNj4TjcUbCtDlez/H+Fut1tP2Lw9jiTam2vmqKdixyJPArs2LDKTxyc5K5ev0oenvswdm+ng1emDXE9DlzO9It1utDjUWu77CxZuc1J8W/uaRWNdTr1br+I2sAPf8AH+Vut1tjMtp3H3Hv+7aQTu/d/wDbt1usASWID2R+z4fo7TVO74eH6O3W6wBIL3fD/RaQXu+H+i3W6wBKnd+f/TaQHzn/ACt7brAHZ/NbcfnW3W6w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data:image/jpeg;base64,/9j/4AAQSkZJRgABAQAAAQABAAD/2wCEAAkGBhQSERQUExQVFRQWFxcUFRgYFxcXFxQVFxQVFRQUGBUXHCYeFxokGhcUHy8gJCcpLCwsFR4xNTAqNSYrLCkBCQoKDgwOGg8PGikdHB8sLCwpLSwsKSwpLCkpKSwpKSwsLCwpKSksKSkpKSwsKSkpNSwsKSwpLCwsKSkpKSwpLP/AABEIAK0BIwMBIgACEQEDEQH/xAAcAAABBQEBAQAAAAAAAAAAAAADAAECBAUGBwj/xABCEAACAQIEAwUFBQYEBQUAAAABAhEAAwQSITEFIkETUWFxkQYyYoGhFEJSscEHI3KS0fAzgrLCU2Oi4fEkRKPS4v/EABoBAAMBAQEBAAAAAAAAAAAAAAABAwIEBQb/xAAqEQACAgICAQIFBAMAAAAAAAAAAQIRITEDEkEE8BMiUWFxMoGh0QWRwf/aAAwDAQACEQMRAD8A8jLU2bxpqaK6SJIGnBqNOKaGPNKlFI0wFNKaVKgQqY3J+RE+FPFBNnesP7DR1WDkYYR7wJQb+9PKpPgGn5VAXWtS3LKAJMSPGJp+G3MwWPdX96+8AxA+oJ/zV0OC4cLuEcEjMxE9+8jWuOeqZdPJm2PaMMhkhWA0MaN4RQuA8FxOKulshCE7kQPlXa+znsHatw7rJ6TrFdrh8OFEAAVxKMY318lm7MPhfs9ctoFC2h5iTQcf+zDtzmFy2jdw/pXVAUSKmoJAeYcZ/Zpew4kfvBH3TvXnvGeF3LTSyMs99fSDrWTxbgNq+pV0Bnwq8JUB84zUda7X2x9gmwxL2pZOo7q4siutO1gzRE080jTVoQ80wNORTUAKaU0qVACJqQNRFSFA6CWLJdgorR4nfyKLS6RvS4bbyIbh+VZV+/LEnc1jbAGR41Ft6fNrTNVUTY1Ou9RqQoEQz05aoU9MaDI+lKoKaVICyDSpqcNXRggKnio56ZrtFoCdPQu1p9egNFgEppqK2mqYw576LAizUwJzeEUXsB404sDupUFo1eAWJgmSfdXugmCT4a/SvQeE4VVS2FIlhza9R1rzTB3cly2w0g9PAg16TwRGkCDIYzpGhnXxGtcvqFRSDs7qwKt21qpg9VHlV62K4GXJqKmBTCiLQkMbLQnSrBWolaYGVjsGHUqw0OleIe2/sycNdJUcjajw8K9+uW65j2v9nhibDLGsSD41SEqEeAGmo2KwxR2RhBUwfWhxXTYhqapxSy0WBCKUVOKiRQmBEUbD2czAUIitThlrKpuH5UmAuKXIi2NhvWPd3q25JJPfVS7uaIjksDJvUmSoUg8VQmRIqStRlg1F7UU7AGyd1NFSBipZhQKyKrpT0VWFKiwtj9ie8Uvs/wARoxFPV6Iglww661MWh3Cp0qKAQFPFNT1oBUop6VMBRTqaanpiJdPIj02r1/hGJz2bT96L/pg/WvIkEgjwr0n2KxObCL8JZfrI/OuX1K+WzfHs7uxchR5VYt3JrMsNWhZrzTpouW6sLQLQqygoBEgtIrRFFKKBldkqtetVfK0F0oA8Z/ah7LZG+0INDo8d/Q155FfSnF+GLetsjCQwIrwH2g4I2GvtbboZU969KvGWBrJklakFogSllp2aUQRFMRRStRZKaYNEbNoswA61ocTbKBbGw386nwu1lVrh6aCqNxszEmlZlIiFqnc3NXgKovua1x7FPQwFMRU02pKNasSBzSzVYu4SNqrkUk09DcaFNOajUqbETWmp1NNQBbpTUQacmuogSBp6jNSBoNIcUophT0CsVPSpUxCqS01PTE2EtnWu1/Z3itLtvuYMPqD+QriRXSexOJyYuOjqfWJH5fWsc0b42ODyeqYYVp2FrJwdyYrYwy147Osu21q0iVWN5EEuyqPiIH51Xv8AtNh0Em4D5AkfzbfWs2M1VWnKVn4Dj9u8ge0HcEleVZAK7yZiPGat4TGLcLCCrIYYMIIkSD5EUxJ5J5KGyVZihMtAJlO6lcH+0X2X7ez2ij95b1HiOor0NkqniLMimnQ1g+aCtNFdb7eezf2a/mUfu7hkdwPUVyxWt2WWUCK0ltZiBUyKtcPtxLHpWkxMbiL5VW2Om9UQKnefMZphRYkMaz23NaFzas81TjMchNNqVocwpKdKlYHNVXoki6RQbmGDbVPITuaKFiuZPqdOzLe2RvQ4rVvoCIqlfwhGo1FXhyXsjKFaBqKVMBT1SzBZpE1K1ZZvdUt5CYqFxSphgR5iKv3jdWY+HJLs06JCnoIxAp1vz4U7MBppwaB9o1ijO6jrrSc0gUWyYpRVb7RB7/OgkkmaXxEPqX5A3IHzqSXU76z4o+Hw5Pu/386FzV4F8M0LVy3MMSB1O/0G9aXDOJYexc7RFd36EwoE+etZVjhknVh+ddTwX2bskgspfzOnoKjy81lIwSLmH9vXJhcqnoERrrfUqv51vYJ8df2S9B63H7MfyWgn1JrW4LgbdsciKvkAK6XCmuFteChz2H9ib7jnvLb7+zXX+bc+pq/hv2Z4ac11rt4/G0D0WPzrfbHIglmAA3k7UG17S2WA7M552yyfrWcis0cBw+3YQW7ShEEwo2E6n61VdCuLUj3blsqT8Vsyv0ZvSjWsYx1yEedRxd33W/CwPyPKfo1IC7QyKJNMwpAAZaC6VZcUN1plDmPangS4myyEa7qe4javDcZhTbZkYQykgjyr6PvJNeXftL9m4P2hB4XP0b9K0ahKnR5wRVrEctsL1OpqFq3LD1qGMuS3lpTX1NvZVpUiagTWxWNeOlUqtXm0qrVoaIzZPpRcINaDVnArWp/pFDMkWRUopU9cp1A2GoqT7UwGtPcp+TP1K5sinp5pVcmdjwKzaFvIxy6Hpu1Z3EuHIUYEyNY8Os0LEXYrK4ljDkIk66f1ryOLjnLk7J7PtvWS4eHiaksJaMQ04NJqhXueD4B7C5qkq0ECjE6UqGOOvhQjcqbmAB86ERTQNiJrUwjQorMArRsCsyBGvw8Sa7Pg67VxuCYLqdK2+HvdxBy2+RNi3U+VRkih2be0FuzAJzN0VdSflV/CHF4iIAsp3nVo8qpcF4PZw4zRmeJLHVj4+FdBY4pNtGQe+OUdTyltTB6DoDWFxuWkZbCJ7K2wjG6zXGynVjpsem1aXBlt27UIsAFhoABvO586ElzNbnqUneSJWfE/UUPDOQt3KeYANpqQTaUzpJ3B6irx4vkaf1MNmlh+Khy4CmUMGdZ8RlB0kH0qd9g6kMBB0I2P+oGsTAK6G2bsZnzqxJUyffU6k782kda0MZeZElQc0qACGjVgOiDvrU+BRnUQUsZLHa/F/wBX/wC6cYjpm+oP0k1Sw+Nc3CGVlBHLOcHMACwJLAdTqO7rWfjcaTe1EGy8iCTmRk5p5j3EelOPp23QOZsWeJEu6QZSNxuCJBG2nSpXuIBYzDQkLI1AJ2nwrPxPLdVxsRB06SATsNsynfoam10XrbASTJEHcMp8JNKXDHDrA1JmgWBrP4ngVuIyMJDAgjwNRs3yUkakD1008v61G5iNA+8aN35evpoag+FrRtSPFOMcHbC3riNsPcPep2NYL17H7f8AAftGHL2xLprp1HVa8capawXjlAWqDUQihtVEDBXtqrmrF/aq4q0SMicVdwSaVSIrRwiwtLk0HErkEinipAVFzUDqIWhvUbxqVvah3TpQlkw9AgKVOKVXohbNLEvWJj7st5af1rRxN+JNYzNXP6aFZPa/y/qOz6JkGpqRNStpPpXaeAPbXrT7miMsad1BTvpgSYTSC0e2gonZ1mw2V1XWrdoxQ2WKJZtz6ijZpKjW4bhM7S2w6f1rt+GPEBR4af8Ab/zXL8FwhZ9dAWVR4nXT6V3nsxwqLOZgN3PyzEzvtHjHnR8JsXYv2rJ7Nv4T5zEeOvqfKtThuGhMOD3a7dLZGoJ036n5Vz/suWuNiWY/CJPuqzIco6kDNtoK6bht7K6KwBa32gnNybIQQxAUe90k118nC+G43df0TTsuYIE4cQM0IRsCBAI6ws6dAaezaMMCVANlG11+667GF7ulATiBFnLrLG4qgQoMMwJLuZyjTUDqKJaskXFEEzZImD90rs13+I7CoJPNjbDXXU2FYMzFRbfknSILe4IGmaqav+8vW2RjmugoX2QLDMJY6QAumnveNWsEM9hVnNNsD79yJWNlAUGhcKf3iRE5G2sqdbag+8ZGqmtRwpeRPZYx91ModUtA2yH3WY++OUHoTVbiFsPdUqtrZTqRBCtzalIOmX0rR7fvee8dsT8iESKCmHUMpVmhRlVc95lA00kLpsPSp8c+ppoqW1RriqwXKguLClObSAc2h9xh13FULt4pnhnEOBc2aZ6gwYJBYjyFaGOu5bqMWOUkA8zxvkO6QeVvH3KtYrCrdVkJ0IiVNrMD0IOhkaGrqajTemZqzKxfaIGNlkbKuYMSZIJzICOmuYEiPe6UsHiCAe0UJsGkiJMQVPUTK9+gozp2bKpHL7suGysr9OcFdGHQ7GljMOsCQGtsMjaBkGkd5HQHce5RKUWutfuCK7EoxWdNv/qf0ryf234F2F4sohLhJHwt1X9a9G4tg3Yk2wbbo3OJJt3JACgj7pI1B2rM4oi4y1ctMpS4NIYQQy6Bh366HzHfWeb01w7RyUhyU6PJDQ2qzibDIzKwgqYI7iKrsNa4EdRXvmhDei4mhIKqiEtkia1LQ5azRvWl0FZ5DfEthJoV06VOaE52qRdj9BUL1TnWgsda1FZJy0Oq0qcHxpVYwAxTTpIFV2wsqSCDHQb1B2kzVnCD6iP6UoR6oOfk+JyORQitPB4cKmY9dR+lVfs/NB6mtK+8gDp/cVuyBnPbJ076a5bgx3b1qYK0OZz90QPM6k+g+tZqGWJ7zWXLZpILaSjBajGtTrncmXSQO8JIArc4JwYu4nYan5AmqvCMDnYmJAr0PgvDRJAG+nlJVZ/8V1cSxbIzeSeC4SLYUZesnQaRb8fE6/2K1b95lFyyoHatdyqJAATswS7Me/K3iegqV5lDqAd3CztI5iebYCF+mk0bA8JIxdy6ZjlKgDKBKFTLHRPPVtZ612wcUrl9MEfJYv4BUYZVMsSYjTW7ZmEMaaDVz8qs4ZpxNzcwsyMpI5bQ1uNyqN9FrN4un/qsGAAVZ3OiyGhQZyDmYSPeJ1jpWph8I32q4xGmRAsqLjTrmhVOW2YVd9Ntd6Uv0dpPLX/RLY3CiO2vFZOUlZXKYzuz63bny1Aq5dX97aYANLMphTcOqEx2jkKTK9NBR8vNEAtud7tweMaKnT/vVfi0hUbKSUdDDtmdhMNlsoYOhOmm1QUu8zTVIJwx5soC2oGgLux0JHuWtF+tV+EI3bXUUGB+G2q/fdh/imYhxR+A3CcPbK9plYEiBatqZZiNSc21CXA5cW9w9lla2BlLNcOcHUmNZgDpFawnNMK0zUdyNC7L4G9bT/SKg7qde0U+H2m4RM+Amp217sw8LeHhR3auuv8AelEFzUBrl5ZMCUyAk7AHJv5muW6NGVxxc1l4dSygssX23A1ABGpidzV/DXWe2j85VlDggo4ggHZhJ9KurdKErcdSCJVjCk6wQehO2o79utZmI4t2aOVtMFDE5kNll0POeZxG0xHWqKUpxUUgaSYTG8OzoQCOYShErzRKyAYMielUrfE7d2wGJ5xyuoHMHBggrudR061K+rgqrgsNYNy0IQasCLlp+/KImfShrw4MCGZiWOaA+UDY6W742nXqfGqRSUakzPkpWsSrSYggdm416NoSsZhuPukc3lVDGMjDSFdWIBnZoiD8LDz6da1b+GS3eEogW7uMmUC4o5TDSuokSCNt6XELPMCZhoUzIhpBtvB10OkjNv0q3aKljyJWeU+2/Dw0X1EH3Lo+L7reREa+Vcea9rx/CUu5syjmUo+usjUxHqK8h4xw1rF5rbdDofxKdjXJzwSdxOjjlapmRid6HbFSv70rdYQpbCWl5hV8iqeH96rvWpz2V49CIoa6miXNKHbGlYKMRoVTY1Gtx0SkxwKVTXalWzBmIsmrtrlgjfcfKq9q3BIO4MVay6VqyZMWgTPTc/rUbh3PSiWidv71/wDFQFrMyoOp18hqfpRpWFE7py2QOp1Pz1/KsxWitPjD65R0/Xb6VlUvBrRcY6VINQ7ZkU9s1FK3RWzs/ZTB8v8AEfXmA/rXbYG3qB0J1O8xJ28wdPPpNc37NWYtppqZjwHX6zXScOgDuhZ9QCPPf5x3CvQ60qOV7LWEslijCYDFycwXXJAMkaaseaP4RW0tmYkKfwjc95ZQ2gHxt6bVn8JSLadZ1ECZPwz7xj750HQVeBWDIWCe85J+I+9efwGn51Hkk26AOttTrlUhTPvQoMES10jMx1IgDrRQ3KdNOkg2rI85gv8Ar4UONVPOCfdkS5j/AIdn3U/iI0+tEO4zAo3exF26R8CLIWfxdO6kaC2bRjQMU30y2U9PfI8/rT2WH3ZB7rNoRHd2jLB85FRu2gNSMq995nuFj4Ws0fX5UZVZ9SLr/wDwJ/LOb1msgQFlbYAZLI7u0fMwH8ISB5LpRLbacty4TuezsjJ4jKV/WaPZwrgSpt2/BUzerkifkBRbV1xnDshIGYEAqIOb3gWPUbisOX7joBawNu4pcs7Ek8zEoyEaQBpkgju33mquN40nYrkv2s7QJPPqDqQiakyPAVVx3FrgR1L4I5pOt0nQqOXsyOYz8XWmw2FUqri8c5yu2TDAAmQ8Qq5gJ3GbXWuiHFXzcj/HujN/QhiMUblxCDhrxysMz2boFsiD3tE/KY3o2HwFlBJOFdpklkIJJjoCcvTQL/WtJcQx2uX2Pw2Qqj5Ov60xun8eJnu7Jfz7OPrTfI9LHv8AAUBUgyFNtfhW7ctk/QR6VPVtsxUb81q756GT/e1K5dMc73D4Nh5B+QXX1oTsv3mtJGwa09kx4Pm0+VSGV8fYDIV0U6FTD2iHGqtDcjQQO6mxGGlSLmgYRB5R/l5jbJ8sp2q1aMzklu/JeFz1W5oRQiAp1yqfI2T9SUbyrXZ/6Azb+DknKfuiZn3l91+Yd2h1I0GtcR+0DgHaWu2Uc6TI+H7y/I616NcXpqOo5YB8vusfFSp86ycbh9YAMN3giH8ZGmYSIOunXetJ9sME6Pna7uae3tW77bcB+zYg5f8ADuSyeH4k+R/OsRRpU2qwabvJYwo1qyN6BhBvR1qE9nRx6I3TpSpm3pNWWzXkGacUgKkBVFok9k1NKpKtKtCNfiPARcOazq5+7vm8B8qxr1h7Rh1ZT1BFVcJxy7bYMrQRt/e9b49vHf8Ax1FwnckTMAjfcHx1rLUl9yWzHD1b4MkuzdwyjwJ3/T1o9u7hb0kk2j3RpPmD+YqOLuWrVuLT52I+Qn3iT1NLt2xRuqyYvEL2ZyfH6bD6VWpyZNNVaMBrBo+FTM4Heaqoda2PZ/C57w/vcgfrSil3Rq8HfYC3lQR0QepBjXvlx/etbkhbd46QqEfLmA16AwP4j4VVwWGBuEGCIUxB0BIyjfbkHnoOultLZNk6Em44EHvLqjBYjWJlthMCu1NMia2FSFCzBCqGk5ogAc5U9+gtgjxq3bY6TnmIBCgOR3W7Y/wx3sY/oO0REjKok5SPdWelpd7jn8Uf0olq3DEAMC0SqS1w7x2l4mEB7hG+9cz22MPbtZTCh1YgcqENdI+O45IQTsAfmehLVwCQGyknVbZFy8x+N9Y/vWhJb3QTH3rdkALJ6PeOpPfBB8KPOyEgf8mzv/nuaQP5fnSY0EyZOY5LR6Fpu3T4Ak7+AzUfCW7d2Sxe4VMMLoIymAf8OAo0O8VDBBbZebItZQGzCGzKZnUCZEGR4jear47iD5bpGGJtlZLXGW2CApmVMsdhpl61hJ8jpDsDj8dYw5bsSQ7LGSyAeYMCCdCiGGPMeh8BULlpm9/BXLl73Ua4y3LYBO5aeQd4CzpUrdhW/wAbEgjSLVkBba7ECAGLfOtAWA21m4/xXLjLPyLT9BXT2jx4WX5fuhZYDDWhZVVL4ZGRQp5Cz6ADUhl1PlVk4qYi/daf+HZEfI5D+dSQNbGnYWB1mWM9STKa1A4sH/3DMevZW1YfOEf86g25OwSJknp9rJ7+VfQNA+lMttuiYierG6o+maP+mhi+p2bFOfAMv+1RSKf8rEnxN0r49booyOwyofw4nxPaKf8AeQfSh5278SB1lLbD+XLmqJtTvZxDeDXZUet3WmdPun7Ui9QpDjyDjMw+RFCCwNy8GMF0aPx4e4sa9XBGX0oqow91Wg9Uuh1PktzcU7Xyo5DdQH/io9xR4zmzL8zFVF7JjvhrrbEsotknwYAg/wB61vYhPdE5ZUE9BNtj52nlH9aC6gyDqRrHOCB05HkgadJHhV1kcTK3VHdyXk9Dzx6VWmfdJcDohDIsa6o3Oh8iYpfgZyntn7OjE2WXZjzWzpo4G0jodfr8vFXtFSQRBBIIPQjQivoy7azDWd98wMkeIA102IDafe2ryr9pns72dz7Qg5XMPps/Rvn+Y8aGCOSw40oy7VC0sCjFOWa5ZZO2KpFeZJpmanz6aUMJRRl4RKpCkBUgKoSsmtNTU9MLMlbVFFqgZz30xY99bJUHNqm2U6+VBC0stMB1pEVJVp8tZYXZEV1fsTZm5PxAegLfoK5XLXcewNvSf4/9opx3Y3o7jCpGdukaSYmEnQ79Tr0EnqK0cNhZRZ5gFViCQikCILGOS2OijfczVK5Ym2y/iAWTr7xIEjrETHUx3AVq2wFViBOW5kAOstIXtH/Ee4aARpVLdWZ0FWJVgwDHRWCA3LnSLQb3EGwMePibYUjkAY9Tbtnv63bzayfCCfGhYaxmuXFBK5YzuINy4T8R90eAHlFFwVsPaLe6gLQikiYJku/vOTHh4zWHgRNlJ5IJgf4VpsqoPjuab92k9Ad6uYHEZQyGybeUZoWGVhrquXc6bROtZvs/xkXHa2tpbaqJEHxjaB61HHPcutiIutbS0uUBIDMwUtmLmYGuwA23oXG5S6PA7rIfi/E7qKWBt2pTlVv3l121gKimJ18dqha4dZJzMt7Ev33FOUHv5gqD+4qCBMMqvlNy4QBnZtRmGuw+u5761reFdwC919RMJyDynVuv4qpJqCqOBbdiZ7iKJezZHdlJifEsoJ8hQ1KNu2IveWZVPyXKv51Sx2PTDPCWVLROYklvUyfrV/B3Ll9cxuZF2hAJ/mafoBUnq3odErWCO62LKfx8zHzyj9TU3vONGu2rI+GC3q8AfympHhaH387/AMbsR/KCB9Kz8ZxC3hzlWwnmIH+2srLrfv7j0WXxXQYl22kraV4/zIkCmF22fdfEsfDtT6yMoqvw/jFy8GK5EC9CpafnmEVcwva3ZJuhQNIRBPq5at01v3/AtgSyka/bD4fvBP8ALEVI3FXf7VaH+dwfnzwfSrRwN3/jt/Jbn1j9KiMDc6X3jxW2T65RWbX1AqrfAEi5iVHe6Fgf5kJH0qBx4Mg4iy3g6AD58wq8cNcG14/5kU/6Yqvi3uoss6P4G2R/urSV69/wBW+zAaraVz0a1ciPEBmGX5TUXTMeaM3QXVCt45byaH5VTw/FLdxgGsICfvDQj5gSPWtO5w6R77kfhfLcTv1DCT61p2sMZQu6nUmDoCcuvh2qyj+Tis/i/Dlv23tOOUjKehB6GD7p2I3GmhOgFnAcR7W4baKLRAOogqYgQbZEfWaJcTRx+DSBsZ05QZy+UkeFDMniOO4ecPca2/vKY8x0YeBFUbrk16F+0XhKwt37wbsz8Q1I9CD61w15IC+dcjVM7lL5SOGwBOvSo4vDxBrbC6Ko61m8ZXnjuFC2TlIzgKeKcLThKoYEBSqYFK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data:image/jpeg;base64,/9j/4AAQSkZJRgABAQAAAQABAAD/2wCEAAkGBhQSERQUExQVFRQWFxcUFRgYFxcXFxQVFxQVFRQUGBUXHCYeFxokGhcUHy8gJCcpLCwsFR4xNTAqNSYrLCkBCQoKDgwOGg8PGikdHB8sLCwpLSwsKSwpLCkpKSwpKSwsLCwpKSksKSkpKSwsKSkpNSwsKSwpLCwsKSkpKSwpLP/AABEIAK0BIwMBIgACEQEDEQH/xAAcAAABBQEBAQAAAAAAAAAAAAADAAECBAUGBwj/xABCEAACAQIEAwUFBQYEBQUAAAABAhEAAwQSITEFIkETUWFxkQYyYoGhFEJSscEHI3KS0fAzgrLCU2Oi4fEkRKPS4v/EABoBAAMBAQEBAAAAAAAAAAAAAAABAwIEBQb/xAAqEQACAgICAQIFBAMAAAAAAAAAAQIRITEDEkEE8BMiUWFxMoGh0QWRwf/aAAwDAQACEQMRAD8A8jLU2bxpqaK6SJIGnBqNOKaGPNKlFI0wFNKaVKgQqY3J+RE+FPFBNnesP7DR1WDkYYR7wJQb+9PKpPgGn5VAXWtS3LKAJMSPGJp+G3MwWPdX96+8AxA+oJ/zV0OC4cLuEcEjMxE9+8jWuOeqZdPJm2PaMMhkhWA0MaN4RQuA8FxOKulshCE7kQPlXa+znsHatw7rJ6TrFdrh8OFEAAVxKMY318lm7MPhfs9ctoFC2h5iTQcf+zDtzmFy2jdw/pXVAUSKmoJAeYcZ/Zpew4kfvBH3TvXnvGeF3LTSyMs99fSDrWTxbgNq+pV0Bnwq8JUB84zUda7X2x9gmwxL2pZOo7q4siutO1gzRE080jTVoQ80wNORTUAKaU0qVACJqQNRFSFA6CWLJdgorR4nfyKLS6RvS4bbyIbh+VZV+/LEnc1jbAGR41Ft6fNrTNVUTY1Ou9RqQoEQz05aoU9MaDI+lKoKaVICyDSpqcNXRggKnio56ZrtFoCdPQu1p9egNFgEppqK2mqYw576LAizUwJzeEUXsB404sDupUFo1eAWJgmSfdXugmCT4a/SvQeE4VVS2FIlhza9R1rzTB3cly2w0g9PAg16TwRGkCDIYzpGhnXxGtcvqFRSDs7qwKt21qpg9VHlV62K4GXJqKmBTCiLQkMbLQnSrBWolaYGVjsGHUqw0OleIe2/sycNdJUcjajw8K9+uW65j2v9nhibDLGsSD41SEqEeAGmo2KwxR2RhBUwfWhxXTYhqapxSy0WBCKUVOKiRQmBEUbD2czAUIitThlrKpuH5UmAuKXIi2NhvWPd3q25JJPfVS7uaIjksDJvUmSoUg8VQmRIqStRlg1F7UU7AGyd1NFSBipZhQKyKrpT0VWFKiwtj9ie8Uvs/wARoxFPV6Iglww661MWh3Cp0qKAQFPFNT1oBUop6VMBRTqaanpiJdPIj02r1/hGJz2bT96L/pg/WvIkEgjwr0n2KxObCL8JZfrI/OuX1K+WzfHs7uxchR5VYt3JrMsNWhZrzTpouW6sLQLQqygoBEgtIrRFFKKBldkqtetVfK0F0oA8Z/ah7LZG+0INDo8d/Q155FfSnF+GLetsjCQwIrwH2g4I2GvtbboZU969KvGWBrJklakFogSllp2aUQRFMRRStRZKaYNEbNoswA61ocTbKBbGw386nwu1lVrh6aCqNxszEmlZlIiFqnc3NXgKovua1x7FPQwFMRU02pKNasSBzSzVYu4SNqrkUk09DcaFNOajUqbETWmp1NNQBbpTUQacmuogSBp6jNSBoNIcUophT0CsVPSpUxCqS01PTE2EtnWu1/Z3itLtvuYMPqD+QriRXSexOJyYuOjqfWJH5fWsc0b42ODyeqYYVp2FrJwdyYrYwy147Osu21q0iVWN5EEuyqPiIH51Xv8AtNh0Em4D5AkfzbfWs2M1VWnKVn4Dj9u8ge0HcEleVZAK7yZiPGat4TGLcLCCrIYYMIIkSD5EUxJ5J5KGyVZihMtAJlO6lcH+0X2X7ez2ij95b1HiOor0NkqniLMimnQ1g+aCtNFdb7eezf2a/mUfu7hkdwPUVyxWt2WWUCK0ltZiBUyKtcPtxLHpWkxMbiL5VW2Om9UQKnefMZphRYkMaz23NaFzas81TjMchNNqVocwpKdKlYHNVXoki6RQbmGDbVPITuaKFiuZPqdOzLe2RvQ4rVvoCIqlfwhGo1FXhyXsjKFaBqKVMBT1SzBZpE1K1ZZvdUt5CYqFxSphgR5iKv3jdWY+HJLs06JCnoIxAp1vz4U7MBppwaB9o1ijO6jrrSc0gUWyYpRVb7RB7/OgkkmaXxEPqX5A3IHzqSXU76z4o+Hw5Pu/386FzV4F8M0LVy3MMSB1O/0G9aXDOJYexc7RFd36EwoE+etZVjhknVh+ddTwX2bskgspfzOnoKjy81lIwSLmH9vXJhcqnoERrrfUqv51vYJ8df2S9B63H7MfyWgn1JrW4LgbdsciKvkAK6XCmuFteChz2H9ib7jnvLb7+zXX+bc+pq/hv2Z4ac11rt4/G0D0WPzrfbHIglmAA3k7UG17S2WA7M552yyfrWcis0cBw+3YQW7ShEEwo2E6n61VdCuLUj3blsqT8Vsyv0ZvSjWsYx1yEedRxd33W/CwPyPKfo1IC7QyKJNMwpAAZaC6VZcUN1plDmPangS4myyEa7qe4javDcZhTbZkYQykgjyr6PvJNeXftL9m4P2hB4XP0b9K0ahKnR5wRVrEctsL1OpqFq3LD1qGMuS3lpTX1NvZVpUiagTWxWNeOlUqtXm0qrVoaIzZPpRcINaDVnArWp/pFDMkWRUopU9cp1A2GoqT7UwGtPcp+TP1K5sinp5pVcmdjwKzaFvIxy6Hpu1Z3EuHIUYEyNY8Os0LEXYrK4ljDkIk66f1ryOLjnLk7J7PtvWS4eHiaksJaMQ04NJqhXueD4B7C5qkq0ECjE6UqGOOvhQjcqbmAB86ERTQNiJrUwjQorMArRsCsyBGvw8Sa7Pg67VxuCYLqdK2+HvdxBy2+RNi3U+VRkih2be0FuzAJzN0VdSflV/CHF4iIAsp3nVo8qpcF4PZw4zRmeJLHVj4+FdBY4pNtGQe+OUdTyltTB6DoDWFxuWkZbCJ7K2wjG6zXGynVjpsem1aXBlt27UIsAFhoABvO586ElzNbnqUneSJWfE/UUPDOQt3KeYANpqQTaUzpJ3B6irx4vkaf1MNmlh+Khy4CmUMGdZ8RlB0kH0qd9g6kMBB0I2P+oGsTAK6G2bsZnzqxJUyffU6k782kda0MZeZElQc0qACGjVgOiDvrU+BRnUQUsZLHa/F/wBX/wC6cYjpm+oP0k1Sw+Nc3CGVlBHLOcHMACwJLAdTqO7rWfjcaTe1EGy8iCTmRk5p5j3EelOPp23QOZsWeJEu6QZSNxuCJBG2nSpXuIBYzDQkLI1AJ2nwrPxPLdVxsRB06SATsNsynfoam10XrbASTJEHcMp8JNKXDHDrA1JmgWBrP4ngVuIyMJDAgjwNRs3yUkakD1008v61G5iNA+8aN35evpoag+FrRtSPFOMcHbC3riNsPcPep2NYL17H7f8AAftGHL2xLprp1HVa8capawXjlAWqDUQihtVEDBXtqrmrF/aq4q0SMicVdwSaVSIrRwiwtLk0HErkEinipAVFzUDqIWhvUbxqVvah3TpQlkw9AgKVOKVXohbNLEvWJj7st5af1rRxN+JNYzNXP6aFZPa/y/qOz6JkGpqRNStpPpXaeAPbXrT7miMsad1BTvpgSYTSC0e2gonZ1mw2V1XWrdoxQ2WKJZtz6ijZpKjW4bhM7S2w6f1rt+GPEBR4af8Ab/zXL8FwhZ9dAWVR4nXT6V3nsxwqLOZgN3PyzEzvtHjHnR8JsXYv2rJ7Nv4T5zEeOvqfKtThuGhMOD3a7dLZGoJ036n5Vz/suWuNiWY/CJPuqzIco6kDNtoK6bht7K6KwBa32gnNybIQQxAUe90k118nC+G43df0TTsuYIE4cQM0IRsCBAI6ws6dAaezaMMCVANlG11+667GF7ulATiBFnLrLG4qgQoMMwJLuZyjTUDqKJaskXFEEzZImD90rs13+I7CoJPNjbDXXU2FYMzFRbfknSILe4IGmaqav+8vW2RjmugoX2QLDMJY6QAumnveNWsEM9hVnNNsD79yJWNlAUGhcKf3iRE5G2sqdbag+8ZGqmtRwpeRPZYx91ModUtA2yH3WY++OUHoTVbiFsPdUqtrZTqRBCtzalIOmX0rR7fvee8dsT8iESKCmHUMpVmhRlVc95lA00kLpsPSp8c+ppoqW1RriqwXKguLClObSAc2h9xh13FULt4pnhnEOBc2aZ6gwYJBYjyFaGOu5bqMWOUkA8zxvkO6QeVvH3KtYrCrdVkJ0IiVNrMD0IOhkaGrqajTemZqzKxfaIGNlkbKuYMSZIJzICOmuYEiPe6UsHiCAe0UJsGkiJMQVPUTK9+gozp2bKpHL7suGysr9OcFdGHQ7GljMOsCQGtsMjaBkGkd5HQHce5RKUWutfuCK7EoxWdNv/qf0ryf234F2F4sohLhJHwt1X9a9G4tg3Yk2wbbo3OJJt3JACgj7pI1B2rM4oi4y1ctMpS4NIYQQy6Bh366HzHfWeb01w7RyUhyU6PJDQ2qzibDIzKwgqYI7iKrsNa4EdRXvmhDei4mhIKqiEtkia1LQ5azRvWl0FZ5DfEthJoV06VOaE52qRdj9BUL1TnWgsda1FZJy0Oq0qcHxpVYwAxTTpIFV2wsqSCDHQb1B2kzVnCD6iP6UoR6oOfk+JyORQitPB4cKmY9dR+lVfs/NB6mtK+8gDp/cVuyBnPbJ076a5bgx3b1qYK0OZz90QPM6k+g+tZqGWJ7zWXLZpILaSjBajGtTrncmXSQO8JIArc4JwYu4nYan5AmqvCMDnYmJAr0PgvDRJAG+nlJVZ/8V1cSxbIzeSeC4SLYUZesnQaRb8fE6/2K1b95lFyyoHatdyqJAATswS7Me/K3iegqV5lDqAd3CztI5iebYCF+mk0bA8JIxdy6ZjlKgDKBKFTLHRPPVtZ612wcUrl9MEfJYv4BUYZVMsSYjTW7ZmEMaaDVz8qs4ZpxNzcwsyMpI5bQ1uNyqN9FrN4un/qsGAAVZ3OiyGhQZyDmYSPeJ1jpWph8I32q4xGmRAsqLjTrmhVOW2YVd9Ntd6Uv0dpPLX/RLY3CiO2vFZOUlZXKYzuz63bny1Aq5dX97aYANLMphTcOqEx2jkKTK9NBR8vNEAtud7tweMaKnT/vVfi0hUbKSUdDDtmdhMNlsoYOhOmm1QUu8zTVIJwx5soC2oGgLux0JHuWtF+tV+EI3bXUUGB+G2q/fdh/imYhxR+A3CcPbK9plYEiBatqZZiNSc21CXA5cW9w9lla2BlLNcOcHUmNZgDpFawnNMK0zUdyNC7L4G9bT/SKg7qde0U+H2m4RM+Amp217sw8LeHhR3auuv8AelEFzUBrl5ZMCUyAk7AHJv5muW6NGVxxc1l4dSygssX23A1ABGpidzV/DXWe2j85VlDggo4ggHZhJ9KurdKErcdSCJVjCk6wQehO2o79utZmI4t2aOVtMFDE5kNll0POeZxG0xHWqKUpxUUgaSYTG8OzoQCOYShErzRKyAYMielUrfE7d2wGJ5xyuoHMHBggrudR061K+rgqrgsNYNy0IQasCLlp+/KImfShrw4MCGZiWOaA+UDY6W742nXqfGqRSUakzPkpWsSrSYggdm416NoSsZhuPukc3lVDGMjDSFdWIBnZoiD8LDz6da1b+GS3eEogW7uMmUC4o5TDSuokSCNt6XELPMCZhoUzIhpBtvB10OkjNv0q3aKljyJWeU+2/Dw0X1EH3Lo+L7reREa+Vcea9rx/CUu5syjmUo+usjUxHqK8h4xw1rF5rbdDofxKdjXJzwSdxOjjlapmRid6HbFSv70rdYQpbCWl5hV8iqeH96rvWpz2V49CIoa6miXNKHbGlYKMRoVTY1Gtx0SkxwKVTXalWzBmIsmrtrlgjfcfKq9q3BIO4MVay6VqyZMWgTPTc/rUbh3PSiWidv71/wDFQFrMyoOp18hqfpRpWFE7py2QOp1Pz1/KsxWitPjD65R0/Xb6VlUvBrRcY6VINQ7ZkU9s1FK3RWzs/ZTB8v8AEfXmA/rXbYG3qB0J1O8xJ28wdPPpNc37NWYtppqZjwHX6zXScOgDuhZ9QCPPf5x3CvQ60qOV7LWEslijCYDFycwXXJAMkaaseaP4RW0tmYkKfwjc95ZQ2gHxt6bVn8JSLadZ1ECZPwz7xj750HQVeBWDIWCe85J+I+9efwGn51Hkk26AOttTrlUhTPvQoMES10jMx1IgDrRQ3KdNOkg2rI85gv8Ar4UONVPOCfdkS5j/AIdn3U/iI0+tEO4zAo3exF26R8CLIWfxdO6kaC2bRjQMU30y2U9PfI8/rT2WH3ZB7rNoRHd2jLB85FRu2gNSMq995nuFj4Ws0fX5UZVZ9SLr/wDwJ/LOb1msgQFlbYAZLI7u0fMwH8ISB5LpRLbacty4TuezsjJ4jKV/WaPZwrgSpt2/BUzerkifkBRbV1xnDshIGYEAqIOb3gWPUbisOX7joBawNu4pcs7Ek8zEoyEaQBpkgju33mquN40nYrkv2s7QJPPqDqQiakyPAVVx3FrgR1L4I5pOt0nQqOXsyOYz8XWmw2FUqri8c5yu2TDAAmQ8Qq5gJ3GbXWuiHFXzcj/HujN/QhiMUblxCDhrxysMz2boFsiD3tE/KY3o2HwFlBJOFdpklkIJJjoCcvTQL/WtJcQx2uX2Pw2Qqj5Ov60xun8eJnu7Jfz7OPrTfI9LHv8AAUBUgyFNtfhW7ctk/QR6VPVtsxUb81q756GT/e1K5dMc73D4Nh5B+QXX1oTsv3mtJGwa09kx4Pm0+VSGV8fYDIV0U6FTD2iHGqtDcjQQO6mxGGlSLmgYRB5R/l5jbJ8sp2q1aMzklu/JeFz1W5oRQiAp1yqfI2T9SUbyrXZ/6Azb+DknKfuiZn3l91+Yd2h1I0GtcR+0DgHaWu2Uc6TI+H7y/I616NcXpqOo5YB8vusfFSp86ycbh9YAMN3giH8ZGmYSIOunXetJ9sME6Pna7uae3tW77bcB+zYg5f8ADuSyeH4k+R/OsRRpU2qwabvJYwo1qyN6BhBvR1qE9nRx6I3TpSpm3pNWWzXkGacUgKkBVFok9k1NKpKtKtCNfiPARcOazq5+7vm8B8qxr1h7Rh1ZT1BFVcJxy7bYMrQRt/e9b49vHf8Ax1FwnckTMAjfcHx1rLUl9yWzHD1b4MkuzdwyjwJ3/T1o9u7hb0kk2j3RpPmD+YqOLuWrVuLT52I+Qn3iT1NLt2xRuqyYvEL2ZyfH6bD6VWpyZNNVaMBrBo+FTM4Heaqoda2PZ/C57w/vcgfrSil3Rq8HfYC3lQR0QepBjXvlx/etbkhbd46QqEfLmA16AwP4j4VVwWGBuEGCIUxB0BIyjfbkHnoOultLZNk6Em44EHvLqjBYjWJlthMCu1NMia2FSFCzBCqGk5ogAc5U9+gtgjxq3bY6TnmIBCgOR3W7Y/wx3sY/oO0REjKok5SPdWelpd7jn8Uf0olq3DEAMC0SqS1w7x2l4mEB7hG+9cz22MPbtZTCh1YgcqENdI+O45IQTsAfmehLVwCQGyknVbZFy8x+N9Y/vWhJb3QTH3rdkALJ6PeOpPfBB8KPOyEgf8mzv/nuaQP5fnSY0EyZOY5LR6Fpu3T4Ak7+AzUfCW7d2Sxe4VMMLoIymAf8OAo0O8VDBBbZebItZQGzCGzKZnUCZEGR4jear47iD5bpGGJtlZLXGW2CApmVMsdhpl61hJ8jpDsDj8dYw5bsSQ7LGSyAeYMCCdCiGGPMeh8BULlpm9/BXLl73Ua4y3LYBO5aeQd4CzpUrdhW/wAbEgjSLVkBba7ECAGLfOtAWA21m4/xXLjLPyLT9BXT2jx4WX5fuhZYDDWhZVVL4ZGRQp5Cz6ADUhl1PlVk4qYi/daf+HZEfI5D+dSQNbGnYWB1mWM9STKa1A4sH/3DMevZW1YfOEf86g25OwSJknp9rJ7+VfQNA+lMttuiYierG6o+maP+mhi+p2bFOfAMv+1RSKf8rEnxN0r49booyOwyofw4nxPaKf8AeQfSh5278SB1lLbD+XLmqJtTvZxDeDXZUet3WmdPun7Ui9QpDjyDjMw+RFCCwNy8GMF0aPx4e4sa9XBGX0oqow91Wg9Uuh1PktzcU7Xyo5DdQH/io9xR4zmzL8zFVF7JjvhrrbEsotknwYAg/wB61vYhPdE5ZUE9BNtj52nlH9aC6gyDqRrHOCB05HkgadJHhV1kcTK3VHdyXk9Dzx6VWmfdJcDohDIsa6o3Oh8iYpfgZyntn7OjE2WXZjzWzpo4G0jodfr8vFXtFSQRBBIIPQjQivoy7azDWd98wMkeIA102IDafe2ryr9pns72dz7Qg5XMPps/Rvn+Y8aGCOSw40oy7VC0sCjFOWa5ZZO2KpFeZJpmanz6aUMJRRl4RKpCkBUgKoSsmtNTU9MLMlbVFFqgZz30xY99bJUHNqm2U6+VBC0stMB1pEVJVp8tZYXZEV1fsTZm5PxAegLfoK5XLXcewNvSf4/9opx3Y3o7jCpGdukaSYmEnQ79Tr0EnqK0cNhZRZ5gFViCQikCILGOS2OijfczVK5Ym2y/iAWTr7xIEjrETHUx3AVq2wFViBOW5kAOstIXtH/Ee4aARpVLdWZ0FWJVgwDHRWCA3LnSLQb3EGwMePibYUjkAY9Tbtnv63bzayfCCfGhYaxmuXFBK5YzuINy4T8R90eAHlFFwVsPaLe6gLQikiYJku/vOTHh4zWHgRNlJ5IJgf4VpsqoPjuab92k9Ad6uYHEZQyGybeUZoWGVhrquXc6bROtZvs/xkXHa2tpbaqJEHxjaB61HHPcutiIutbS0uUBIDMwUtmLmYGuwA23oXG5S6PA7rIfi/E7qKWBt2pTlVv3l121gKimJ18dqha4dZJzMt7Ev33FOUHv5gqD+4qCBMMqvlNy4QBnZtRmGuw+u5761reFdwC919RMJyDynVuv4qpJqCqOBbdiZ7iKJezZHdlJifEsoJ8hQ1KNu2IveWZVPyXKv51Sx2PTDPCWVLROYklvUyfrV/B3Ll9cxuZF2hAJ/mafoBUnq3odErWCO62LKfx8zHzyj9TU3vONGu2rI+GC3q8AfympHhaH387/AMbsR/KCB9Kz8ZxC3hzlWwnmIH+2srLrfv7j0WXxXQYl22kraV4/zIkCmF22fdfEsfDtT6yMoqvw/jFy8GK5EC9CpafnmEVcwva3ZJuhQNIRBPq5at01v3/AtgSyka/bD4fvBP8ALEVI3FXf7VaH+dwfnzwfSrRwN3/jt/Jbn1j9KiMDc6X3jxW2T65RWbX1AqrfAEi5iVHe6Fgf5kJH0qBx4Mg4iy3g6AD58wq8cNcG14/5kU/6Yqvi3uoss6P4G2R/urSV69/wBW+zAaraVz0a1ciPEBmGX5TUXTMeaM3QXVCt45byaH5VTw/FLdxgGsICfvDQj5gSPWtO5w6R77kfhfLcTv1DCT61p2sMZQu6nUmDoCcuvh2qyj+Tis/i/Dlv23tOOUjKehB6GD7p2I3GmhOgFnAcR7W4baKLRAOogqYgQbZEfWaJcTRx+DSBsZ05QZy+UkeFDMniOO4ecPca2/vKY8x0YeBFUbrk16F+0XhKwt37wbsz8Q1I9CD61w15IC+dcjVM7lL5SOGwBOvSo4vDxBrbC6Ko61m8ZXnjuFC2TlIzgKeKcLThKoYEBSqYFK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7599734" y="2544378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1" name="Picture 2" descr="http://img.aktuality.sk/stories/NAJNOVSIE_FOTKY/KATASTROFY/zemetrasenie/JAPONSKO/japonsko_katastrofa_11den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96752"/>
            <a:ext cx="3444822" cy="22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777" y="3493300"/>
            <a:ext cx="339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Následky zemetrasenia v Japonsku</a:t>
            </a:r>
            <a:endParaRPr lang="sk-SK" dirty="0"/>
          </a:p>
        </p:txBody>
      </p:sp>
      <p:pic>
        <p:nvPicPr>
          <p:cNvPr id="14" name="Picture 4" descr="http://img.cas.sk/img/4/bigArticle/516864_cile-chile-zemetrasenie-obete-crop.jpg?time=1268337276&amp;hash=967bc10348088659de412235484234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4" y="3880077"/>
            <a:ext cx="43772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07975" y="6328349"/>
            <a:ext cx="435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Následky zemetrasenia v Chile</a:t>
            </a:r>
            <a:endParaRPr lang="sk-SK" dirty="0"/>
          </a:p>
        </p:txBody>
      </p:sp>
      <p:pic>
        <p:nvPicPr>
          <p:cNvPr id="1030" name="Picture 6" descr="http://hnonline.sk/sites/default/files/attachments/images/230/23534230-haiti-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44822" cy="22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860032" y="34933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Následky zemetrasenia na Haiti</a:t>
            </a:r>
            <a:endParaRPr lang="sk-SK" dirty="0"/>
          </a:p>
        </p:txBody>
      </p:sp>
      <p:pic>
        <p:nvPicPr>
          <p:cNvPr id="1032" name="Picture 8" descr="http://images.24ur.com/media/images/600xX/Jul2004/6010302.jpg?d41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00" y="3862632"/>
            <a:ext cx="3395654" cy="25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580112" y="63389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seizmograf</a:t>
            </a:r>
          </a:p>
        </p:txBody>
      </p:sp>
    </p:spTree>
    <p:extLst>
      <p:ext uri="{BB962C8B-B14F-4D97-AF65-F5344CB8AC3E}">
        <p14:creationId xmlns:p14="http://schemas.microsoft.com/office/powerpoint/2010/main" val="27504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A9B"/>
            </a:gs>
            <a:gs pos="46000">
              <a:schemeClr val="accent6">
                <a:lumMod val="60000"/>
                <a:lumOff val="40000"/>
              </a:schemeClr>
            </a:gs>
            <a:gs pos="76000">
              <a:srgbClr val="FD774D"/>
            </a:gs>
            <a:gs pos="93000">
              <a:srgbClr val="EC4A4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Magmatická činnosť</a:t>
            </a:r>
            <a:endParaRPr lang="sk-SK" dirty="0"/>
          </a:p>
        </p:txBody>
      </p:sp>
      <p:pic>
        <p:nvPicPr>
          <p:cNvPr id="8" name="Obrázok 4" descr="batolit,lakolit,ko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39809"/>
            <a:ext cx="1982840" cy="2857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3568" y="4064729"/>
            <a:ext cx="198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Batolit</a:t>
            </a:r>
            <a:r>
              <a:rPr lang="sk-SK" dirty="0" smtClean="0"/>
              <a:t>, </a:t>
            </a:r>
            <a:r>
              <a:rPr lang="sk-SK" dirty="0" err="1" smtClean="0"/>
              <a:t>lakolit</a:t>
            </a:r>
            <a:r>
              <a:rPr lang="sk-SK" dirty="0" smtClean="0"/>
              <a:t> a komín</a:t>
            </a:r>
            <a:endParaRPr lang="sk-SK" dirty="0"/>
          </a:p>
        </p:txBody>
      </p:sp>
      <p:pic>
        <p:nvPicPr>
          <p:cNvPr id="6" name="Picture 2" descr="http://upload.wikimedia.org/wikipedia/commons/thumb/8/82/Pahoehoe_toe.jpg/274px-Pahoehoe_t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270347"/>
            <a:ext cx="4529781" cy="28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45197" y="409732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     magma</a:t>
            </a:r>
            <a:endParaRPr lang="sk-SK" dirty="0"/>
          </a:p>
        </p:txBody>
      </p:sp>
      <p:pic>
        <p:nvPicPr>
          <p:cNvPr id="2052" name="Picture 4" descr="http://upload.wikimedia.org/wikipedia/commons/thumb/a/aa/GabbroRockCreek1.jpg/270px-GabbroRockCree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1060"/>
            <a:ext cx="2571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9552" y="6528304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</a:t>
            </a:r>
            <a:r>
              <a:rPr lang="sk-SK" dirty="0" err="1" smtClean="0"/>
              <a:t>gabro</a:t>
            </a:r>
            <a:endParaRPr lang="sk-SK" dirty="0"/>
          </a:p>
        </p:txBody>
      </p:sp>
      <p:pic>
        <p:nvPicPr>
          <p:cNvPr id="10" name="Picture 6" descr="http://upload.wikimedia.org/wikipedia/commons/thumb/2/24/2278_minette.jpg/170px-2278_min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24519" y="4792115"/>
            <a:ext cx="2000144" cy="17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635896" y="6528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</a:t>
            </a:r>
            <a:r>
              <a:rPr lang="sk-SK" dirty="0" err="1" smtClean="0"/>
              <a:t>lamprofyr</a:t>
            </a:r>
            <a:endParaRPr lang="sk-SK" dirty="0"/>
          </a:p>
        </p:txBody>
      </p:sp>
      <p:pic>
        <p:nvPicPr>
          <p:cNvPr id="12" name="Picture 8" descr="http://www.itusozluk.com/image/pegmatit_1019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25" y="4822397"/>
            <a:ext cx="2274976" cy="17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228184" y="6528629"/>
            <a:ext cx="172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dirty="0" err="1" smtClean="0"/>
              <a:t>pegmatit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75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FCBD"/>
            </a:gs>
            <a:gs pos="46000">
              <a:srgbClr val="FBCBA3"/>
            </a:gs>
            <a:gs pos="76000">
              <a:srgbClr val="FB9985"/>
            </a:gs>
            <a:gs pos="100000">
              <a:srgbClr val="F17777">
                <a:lumMod val="9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Vulkanická činnosť </a:t>
            </a:r>
            <a:endParaRPr lang="sk-SK" dirty="0"/>
          </a:p>
        </p:txBody>
      </p:sp>
      <p:sp>
        <p:nvSpPr>
          <p:cNvPr id="4" name="AutoShape 4" descr="data:image/jpeg;base64,/9j/4AAQSkZJRgABAQAAAQABAAD/2wCEAAkGBxITEhQUEhMWFRUXGBsZGBgYGRwgGhocHBwdGB0cGBobHiggGxwlHBwaIjEhJSorMC4uGB80ODMsNygtLiwBCgoKDg0OGxAQGzYmHyQvLCwsMiw2LDIsLywsLCwsLCwsLDUsLC8sLCwsLCwsMCwsLCwsLCwsLCwsLCwuLCwsLP/AABEIAHwAyAMBIgACEQEDEQH/xAAbAAABBQEBAAAAAAAAAAAAAAADAQIEBQYAB//EADgQAAECBAQEBAUDBAIDAQAAAAECEQADITEEEkFRBWFxgSIyofAGE5GxwULR4RRSYvEjQ3KSwgf/xAAaAQACAwEBAAAAAAAAAAAAAAAAAwECBAUG/8QAMBEAAgIBAwIDBgUFAAAAAAAAAAECEQMEITESQRNRkQUUMmGx8BUicYGhI1LB0fH/2gAMAwEAAhEDEQA/APJjMtc8r/aCIc1UCOQP4/eEXhZuoLenZwHgqcCpP6FK5WHeoEBUakPcDqTXtDRKTUkI+h9f3g4w840yBOtL0uzmOOCWLBz1H3Pe0AEdMtIIcAfT0dz6QZaUhyQWO4Af0gv9LMD5UhPMkPyrSsIjBzHDgUuSp27badoA3GBYD2/EKJqj/H77QWRhVAGoB0ZqfTlD5iTVyALitttGiSCKUKZyGA3pBBKLadTZ9gI4yXsoCvenbakNElTedOm7BnbSl4CaGT52VR2DUuSWfV62+sRgt/C5J1bc3984l/0V/GK/4klut9od/ShvORtlDwEoAlJ1bZt205NrzhsucbkvpSw6b9YP/TobzKFKgD7nVjHYZEogGp5Kb0aIAjKmE61enTr694ZMKtHYnKDpQWB7g8qbxYTMMj+1+bsw6Q5QSyaOgOwLtW/R9d6bRDslJUVywxA2Bt0Gnu8CGFcgpq4egqki4I2tXnFwkJfyjejdI5YJFx2LekDTLRcVyjpPw2SnPMmy5aR/mnMeiQXUeUWeHkcNRlzCbNP6wMqR1CiSX7NFRaw+oH32584aojb9+vOEywuXxSf7bGuOqjDaEF9TU8OmcPBZOAVOJoAqe9zsEDlFbKm4MTZijgsqcwAQueohJq5CQElaXDM5bm8V2FylSAtAyg+ZLgtzY29RcGG4sKmL+bNdSlqclZdyn9K1NWjAnW+sLWKnW/qOeW4ppJv6cdvuzVYTjcpLGXhcMmjUQDQ2qvNWl4ln4tnpIIWEGgBSlApsFBIptyjM4ySoHM6DmZgCMzEFvBcBktc2Fa14SlJrlWz1qQO7A/iIWDE1uvUa8k90u3yNGv4txKnInrX3VryTSOjNTJ9Q+m5UT3tHRZaXF/ahXvc47X/AET0pdiX3z6t09vDjilF6g/8Asezj9oD87Yd3McZh1SeuVRr9o1nIoOccRT/5J+7NHf1y6skseVm1DUERxP8A8SB09iGrmAs4YO+n3b7wEpEs4tRopJHdLdwRCS8akliCkg7EXa1a9jqIjqWWYU7Qilmh8VLlqQE0TVkKFx2I+0dMwu1Ruz05xBXOBN2bWgvsDQw4TRRlEno4vqwt/uAKOnpUHcW167wPN17iJkifQEEFqaEfQQhSDoH+hb079oCSInmffKEI2P7RLVhdgrtX6CAqkN5tuh7P1gAizQ+sKFgA0rR22362g4A0S3NR29tDjhwdQ/K1Xa9+0Ve5eN9gBCgwUCHAIfntvA1hjZ6fUQ9UxRvowSNQ23usLlBBahHNu4s/SC/Ms4DVA9R/G8EJAejU5B+kJLSNOnusPKdGuNk+hJpENlowsZ8yhtpe4oWpb/WsNJfylwbMD7EGlylKLEtQO4NRo2UHt1gwwaFeWb4XBPhULAhw5yk9WZ+sUlkSHY9NKf8A1EQrowFXq/2v7aCzHUkhzMZL+Hype5UdRBl4dCSTlUUhJIBNSWoaaa0EHmTTkTLKQhj5UpICyAPEouc6+7JYUER1DfBabRG4fJUqYkqzqUfElvMVjyjk2g5CNJhZgIIWEjdxU1L3oT2OsURllSWNg/hZydzlsAznMwHWGSuIFGY3NGKSQARqxcFxr1u8KnBz4NWHNDB8Xc0E7hyC75W/xIcNcuBUs+naOjK4vi8w3UXYgBDhI1qQzu9tW0eOgjgnXxCsntDD1bY7AEnUPzf+IXMdPuPTaEYizQxUwjb6fiNZydjlIQSVEMTsW+zEQoSRZT8jCpX2PJ27coQpP7f6gAIFaEHkQf3Bh4VtcVqRbvDEnmPWFzkagc6H0gAelW/+4cFC1L7/AM7aQxzy9R/uFy06+7QWTQ8JBNCH2Fx9YegHQ9RlB+0DZ9Hh4KRQ3Gl/tb6wEUHCz2+n+jDhNGp98oj5iQGB9/WElKO5Ys9H/F+kRZdQbJk2UCKEjb+d+0R04UG6U9z60sL6aw2XSpBrz9TpBhNYNfSv4F/YgbLrH5kCfJUP+pTbpIUO7Bx3jl5ktnQoOHGZJr0cNtFsmZqGfnT7w9JBGVQcHQsR1b925RRtjseNN0ypQDs46NbkOvpFpJwZLNLB6qJ5GgYjv+IssHwULB+U9K5VGpH+LsSeVXY7Rf8ABOAfPUyyJQu5bxf+OpNI52fU9Lo7uDSY443OUvv0ZR8L4FMmTE50BMs/4k1uQkCq1WcfaLXi2ETLSlEtCUhJJUSoEkpAJ8VQzE9+8eiTpOCwOHmTFTAnwlOZagHLeVCdSdhWPGviX4tTNCJclORCXKlkAZlEAUTpQdQ+lyjA8medpbfwJeuxRT8u18siYuegBiHJFB0qXJ8uhfajbwRxFTEoG3iU7bCl6DWkQ1Ta3L1OhHp21F+TQGZPd7bb15m38R2FjRxp6ubb6diTiJ+6s5sHt/6vEabiQxbXp9OXeATFvbtv1MDWnLrUt797QyjM23yLV6qbc7dOZ/EJDGL7GOgILV/Xl+8NCfeneCZRDSisQFA5gAdqdX+8dLIt9jDwn2P5hCgj2P8AcBYeEE2L9W/aFYvUW5EHvCyJb2bTc/mn5ibh5ASKt1+p29e0FllBjJMkl3s+320/1EgYMB3ej0DQQJcBnbUv93PoLQSXLJupqV0As7P2H8QWXWNsGcEgEhQIq3mf7Nq3qXEMRhkgBgLP/v8AbpEyVhz+kMQHKutgHuaWHpElHD1+ZiAHJPTboTUltqxSWSKNGPTTfYr0YUUzENfryLmn8xNl8Nzm7HdtWper0FTyi24PgDkKwmiaEkDwvRJAoCSXNjUC0bL4a4FJKvEkt4qgKbMCGTtmGh6xjzapRtI3x00YQ658HnQ4JMBGUg3Y2dtnblpqI48MUVFK0EKAfxAA+l086iPYpXDZCSsJUVTMvjcUIcmqS6a1BIrTaIpXJUpCPlhKksElRJS1SPEHYlikvcVrGda2XBH9KXEXR5HO4eUgUWBuKj61MRxL2IUHtY/v3j1tfFZB8qcoTT5akhhulbeZtDYjWxivx3wzIml5KJRcmmbKRYGlyATcO1bhoZHWdpIPBS3qv1MjwPHy0S5hWGIcZWs4JSQdPEO1N4FiPjOXh5P/AA/8mIJDrUDlSBcAFsxfalNYk8W+E5iEkO9FAy1HxAjTMC1b9ukedcb4cuUqxCXPmuOsWjgxZZdTd/Itn1WTHi6VH918gnFuPTsQrNOWZhe6tH0SLCu0Vrv16WhksX6U/iOz3D0716x0IpRVI4cpN8hhJUaUbmfvtA5oI6E+27faJkmSojbqK/d6fmH/ACQHzBSixaoA2ixQiSk3cnb97VBgE6eTc83/AH5xZT60enJtfekCThwSQhI6q051gArvmF3jonpkS0/5HqwfkD+Y6Aiy6wnCJq05kSZqgbMgkHu1YbJ4TiVrKUy1Zk+YEMQ9a9o934XxyT8haZxdOXypT5WoUhtXLBtopeKT+GpW6iZk5Zb5UoBawS1HNEkAMa6cqcZe0JvhHbWmgpdM4vby7nlafh7FlymTMOW5Sklvpy2gmJ+G1JOX5yJhf/rCiGZ3zKSE/f0j0fFyiEOZYw0tJU4zPMOYJ8L0BVQM1gWcCKKZhFqZEoEKIqlL0SblRLaswLdmhsNTOTts0LR4Wm6M/L4PkToE8i9/fvRBINGFT099ovJvDyCwVmO6X8TUJFiUg0zU5XiwwnBVk5cpUpTBhRNA9TQWYsC1XJMN95SVtlno4tbbIyYlkmz1vt0+npFvwvgsxdVUp5B5i9QFN5QW3emjiNvL+GZckJM5Yr+lBYkbA0qd6BIzM0dgZaEeKWgEAlJKiLm53J0cCgVvGeesclUSuPFiT6lv9CiHwuvOlFaqZhQqNyf8EMXc7WeLBfAFICUkZkKzEkMElKNK2SHcPRiWNTFwOILJC65yD98zhNmApr1iMeIKKZylEkmgIdkAjwgO9SBV7+HWMzyzlyOXidkvmVn9IU+AApBLOSHKnylRIpQggE7xqcYPloXLSE3TMQxIL1DglnqBqKKPIxTzsUkFSikKzkgFNAgpAUFIaoFat/aLUcEzFktmU4ZiDyr5RQbltbWikk5FpY5ZavsScRxhag6VH5jVcVDGwNlP20doif1ypgKQoJIAy1pQlmJ1dw3J4gzMQkO+oAcAEi4FQLX9vEaaRlISVioLd38LsQRv0hkca8jQsMI8In4KamYoLWpKQcoPOpBfcBrcyQRq3GKSCHUGHM1BGhFSWe9RS8QsMpOUUBztWrhSXBC0mirs/wBKGJgCFIUlQq7sQCbMCokuGagqDW7BrONOwruLNx+UlQZQNgoD+4EClm7efq1D8QpRMzZksQVgsXzIABcJuGdmDnwmJ8zBtROYyzpV3IAKXP6bc/CLO8QpiyFSytTkKXQ0LKAByhupanmhuKlK0UnFONV/o894nwb5Sh/afKXpyqLjnrCYXCpG5JFS1ugsD6xvFcNExJDEpBIAU1QGoHPhUAzONxpGQx2EVImKlqzMWy801AYXdyQfzHRxZlLbucLVaTw/zR4AzSAGBB6D6XHtzEVSyx569NHPf8wZVX05Nrs3u0NTLo3a9YdZz+kAA256W9845S9dfwK09fpBshN2ryLAH7DvDVgEMXYDuTpEkURsTNcVDbCr/wAR0NxgLev1v+I6Ag0/AuG4jGTTLw4KjdSlKUEJB/Us6A10c1oWj1zgXBJOBlKXLl/NmNk+aoOpanYJliuRF3bQDzRG+F5MnDyRJlkJSnxTFEDMqoDqOpJNToAwjRYqe+Hlh/OauLJuX0BZhrdt489qNS5yqKpfU7bhki1GXd/MzWIlTJx+bMZFSAtROb/xlipZrkdXJtZScGmTh1LAFQ5di7+FLjXvYAgAVEQ8RiDMBWQB+lCco8CBYXpWpHI7CB47EzCkErDWAF0hySS1yaX/ALQNTC95bdje4SkoxW2/A7CYZFDOZnBII8wFBnIqxfynQFwLGXxTHgkEIIzZlBgxUk7B3qRqRoDSK7CTA9aJ8zEebL+lRHiAAItqrVorDiCxU7+EAh3KUg1pdwC/Not02/0GeCnO2+P8lvi8flzTFrIUQcrVa4Yk6ONNPpEOZjg6UkFmBAcVfVSjRL5XL/aKzEYoJJ8SQzmhsAXASamzl20TUxE/qRMd0eYqU2ZlGrC9aAMbkkiHxxbF6hHgtJmN8Jq+7OxDvtRLtSj8gTHIxdDmcKNTkZ9aKDgW2zUNxFZhw+XMXFqVZiQSzgJqwDkOXMHxk2gSpOVKWLEgACrElLtY86HrFulcDKvc6ZPUFAPViWZiklqg+mm1RA5eNWt6EB2el7HX6kfSsVeIX4lhPjZqgmlCW5pAoT93gCsWCUghYUVVKWZgcvhzFjamanmehh6x7WZ5Z1Fl5/VvZRNNA1PT1iIrE2zJBZxUt6PEBWJV4i1iVAFx0zB7fb0gUzEAJolJqwLEW0LOBXvSGRgLnmvgukYxFqHV2Y0+lS56RLws1IUKU1q3eo072ijkOCACkGgoFAcy5DtuWgxmJdiybMyM9NHJqHagALvWKSiuBkZtrc9F4FxREt861zR/kEuXNfEou1bMPvFxjeEYbFZZiQkpLuwAKlOGPzLhm+zc/MOG4lYKUoOTLRyfEDzAISDWzjleNLhJk0OVTlrLsHmVAozAFQ51NIw5E8d7mfLprfVCVM0R+F5QVKyhkhSlTCpR/wCRhrWpJto2beKf4x+EpOIQQkhKx4krNcq9QTrmSz1rlBvWO4hxUhnnEtoaGn1B6kwiMUuYnImudTACqiTckkMXDu5o4ZoSnkTUkyi0+auqUrPG8dh1SVmXMBQsXH5B+n0gcpIO9e7XtzqY9l4v8Py8ZKQJ6UGbUpU9cnUVBS9jcCMtK/8Az8IClBSg1ioZ0BnfPlYgUYKDjWlI6EddFx32YtYIdW9V9+phDJOV8u4L8tNvTURFXQMav9NKcjyi6+JjisIQidLQdEzEnMDSwUwNmofxTKYjHFXL3Z9uUbcMpSV9jHqlgi/y8i4qcCGrCRCJjo0HOPWMB8WYb5gWtRymhB8wGzb6ggkdI03DcfKmIXLTNRMd8gSbnQhJNCxUG9nyVHDFAO5A00r3I1g0zAsA08DXyC7Bicq1aAbRysmgxviVHfWuyzW8fT6np0/iYJUJhAWVuFL8pA8TAdQzh22iHLAUSkLCSRR1CpBFiKEG7vqLR5XiLnMlRCbqZVOgUbR0uRncywpQsb5Q7W/aBez9viJ/FlG6h/J6vgpqwpsqsyWbKCdNBT6XoNhGb4jiwk1OVgQQm7EsWq7ChDE9qiMejOCyVlOawzkO3enQtEaYmY1VEi3mPIGGY9F0veRM/bEWvgNbIxxKUy8yQM+YqtdIYHNUZWVVjpsIZO4mkqSknKB4cygS1VFyBUk0q1Xq0ZeXPWggFTC/iY9e3KArxcwkeIvyv6Q9afczv2jDpWzs3wx+UuSsZmLAAVZ3y0YNl/VQg3oQGZOzTE5hRRICcwDaPMUQcwu/5jEHFzWbOoDrCTcZNVdZJivuzu7G/imKq6WXqZ/jGUqqBsA92AFw7APzeJEvF3VkITQpSVVLtY6vWlLxlf6pdXL7weVxZYVmZzrzG3LtDvCaMq1kG99jVycUFNU7kkFWUA1IFS1hpc3h7rUBUlLuQWCRqWDkCpAo/rGbk8US9il3cBm0bs9+USpONCdXpuK/qvfSn4iji0NjlUtk9i7Qt/Ku7ClRye3OkPClO6fCxIzkN9SSQFACgflWImE4pVWcsQMoylRJFXCVB6Cg0/MJhMQokAMwNATRObU2ShqEkbDQRQ0qnVGxws5Kk5ESiClIfwqLCrZlMCfo9TDv61IbMtLu2VKXY8qO1qW5xmZHEwhRsrIAEqKmzFzVWWqiakeLqS0ExWNzABJUpLksgFKEuGe1y1S5NB0jL4Vs3RyuKpI1iMclUvMFOlOUKcANy8VX6DTSBKnC6ZiWdqim5ypFHpsT3aKjDSS6QhImbFAV4QaqJz1DAVoPMHuGusOElmCa7kkVsAB5VdTzcRmn0w7j4b3YeUtSVBctbqDJ8KQEpcqUEnLej9GIqBFtw74kMqVL+YPCBdmDDwEL/u3o+jwyfw7/AI3+cc75VFKVBW5Cqu+xYu1nik4zxTDygpCwAnIUJJGUpFqi6iHIa1dIzRfW6RmkseaO6tehI+IVy8RnCkhSFOAmjqAI0HlNaF/00ePFOMYISZy5aTmSD4Tukhw/NiH5vGxX8XIlICQc6nKiQ1y1HZmDDeMVxDEmYtSyGfTZgw9I6+gw5MVp8HL9qSwOEVB3JeXl8yJHR0dHSOIaMcamf9fyk1YDKnN9SC49tEyVxnESpWRJQFXIYlSiS5J96xS4OQkliHcPBZeHSFLYMwoxMU6I+Q33jIndhp/FZyh41A7jKnrcgj3zg/C8akJIC0guaF033LM9BZ4HK4chawFFRD7+9o7G4JCE5gCTXzEn3eJpLgq5ylvJkTiUwrWQpIdg2UgjdyW8Xp+IjBKtCHbS7GJomBSUkpSDV2DP2s8PVLBUQwpElQCJigliEG1wdOTQFajUN9DR+hEEKvEE6N3+sFZjc1fWACCJaqv9v3aE+Xv+P3iSVnMz6fmFVaACNlNqwP5Xtok4iYQVDrAPnEqIpAA0S3hFS/veJEsOQDrCHzEaD+YABIzaEjoYUTl2zno5/MGyU1+scpNIKJUpLhnJnzb/ADGL3di/3hZGJmpOYKrqbj1pDQXqwqe2loY/oD9hEOKGLLNbpmhwHxXjJZBRPy8gAAeRytEqR8aYtJBCkkioOUA9KFm5RlUG3u8GCXNz7eES02J8xRoWuyrmTNPxD4/xc0AKmqSaVypdhZ1M/wBYy2KxS1qdSys7qL89TSEUrX3+8IJpLAs1PWL48MIfCqE5M85Km9iMuBGCk1bm0IUw4QwRjoe8d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data:image/jpeg;base64,/9j/4AAQSkZJRgABAQAAAQABAAD/2wCEAAkGBxITEhQUEhMWFRUXGBsZGBgYGRwgGhocHBwdGB0cGBobHiggGxwlHBwaIjEhJSorMC4uGB80ODMsNygtLiwBCgoKDg0OGxAQGzYmHyQvLCwsMiw2LDIsLywsLCwsLCwsLDUsLC8sLCwsLCwsMCwsLCwsLCwsLCwsLCwuLCwsLP/AABEIAHwAyAMBIgACEQEDEQH/xAAbAAABBQEBAAAAAAAAAAAAAAADAQIEBQYAB//EADgQAAECBAQEBAUDBAIDAQAAAAECEQADITEEEkFRBWFxgSIyofAGE5GxwULR4RRSYvEjQ3KSwgf/xAAaAQACAwEBAAAAAAAAAAAAAAAAAwECBAUG/8QAMBEAAgIBAwIDBgUFAAAAAAAAAAECEQMEITESQRNRkQUUMmGx8BUicYGhI1LB0fH/2gAMAwEAAhEDEQA/APJjMtc8r/aCIc1UCOQP4/eEXhZuoLenZwHgqcCpP6FK5WHeoEBUakPcDqTXtDRKTUkI+h9f3g4w840yBOtL0uzmOOCWLBz1H3Pe0AEdMtIIcAfT0dz6QZaUhyQWO4Af0gv9LMD5UhPMkPyrSsIjBzHDgUuSp27badoA3GBYD2/EKJqj/H77QWRhVAGoB0ZqfTlD5iTVyALitttGiSCKUKZyGA3pBBKLadTZ9gI4yXsoCvenbakNElTedOm7BnbSl4CaGT52VR2DUuSWfV62+sRgt/C5J1bc3984l/0V/GK/4klut9od/ShvORtlDwEoAlJ1bZt205NrzhsucbkvpSw6b9YP/TobzKFKgD7nVjHYZEogGp5Kb0aIAjKmE61enTr694ZMKtHYnKDpQWB7g8qbxYTMMj+1+bsw6Q5QSyaOgOwLtW/R9d6bRDslJUVywxA2Bt0Gnu8CGFcgpq4egqki4I2tXnFwkJfyjejdI5YJFx2LekDTLRcVyjpPw2SnPMmy5aR/mnMeiQXUeUWeHkcNRlzCbNP6wMqR1CiSX7NFRaw+oH32584aojb9+vOEywuXxSf7bGuOqjDaEF9TU8OmcPBZOAVOJoAqe9zsEDlFbKm4MTZijgsqcwAQueohJq5CQElaXDM5bm8V2FylSAtAyg+ZLgtzY29RcGG4sKmL+bNdSlqclZdyn9K1NWjAnW+sLWKnW/qOeW4ppJv6cdvuzVYTjcpLGXhcMmjUQDQ2qvNWl4ln4tnpIIWEGgBSlApsFBIptyjM4ySoHM6DmZgCMzEFvBcBktc2Fa14SlJrlWz1qQO7A/iIWDE1uvUa8k90u3yNGv4txKnInrX3VryTSOjNTJ9Q+m5UT3tHRZaXF/ahXvc47X/AET0pdiX3z6t09vDjilF6g/8Asezj9oD87Yd3McZh1SeuVRr9o1nIoOccRT/5J+7NHf1y6skseVm1DUERxP8A8SB09iGrmAs4YO+n3b7wEpEs4tRopJHdLdwRCS8akliCkg7EXa1a9jqIjqWWYU7Qilmh8VLlqQE0TVkKFx2I+0dMwu1Ruz05xBXOBN2bWgvsDQw4TRRlEno4vqwt/uAKOnpUHcW167wPN17iJkifQEEFqaEfQQhSDoH+hb079oCSInmffKEI2P7RLVhdgrtX6CAqkN5tuh7P1gAizQ+sKFgA0rR22362g4A0S3NR29tDjhwdQ/K1Xa9+0Ve5eN9gBCgwUCHAIfntvA1hjZ6fUQ9UxRvowSNQ23usLlBBahHNu4s/SC/Ms4DVA9R/G8EJAejU5B+kJLSNOnusPKdGuNk+hJpENlowsZ8yhtpe4oWpb/WsNJfylwbMD7EGlylKLEtQO4NRo2UHt1gwwaFeWb4XBPhULAhw5yk9WZ+sUlkSHY9NKf8A1EQrowFXq/2v7aCzHUkhzMZL+Hype5UdRBl4dCSTlUUhJIBNSWoaaa0EHmTTkTLKQhj5UpICyAPEouc6+7JYUER1DfBabRG4fJUqYkqzqUfElvMVjyjk2g5CNJhZgIIWEjdxU1L3oT2OsURllSWNg/hZydzlsAznMwHWGSuIFGY3NGKSQARqxcFxr1u8KnBz4NWHNDB8Xc0E7hyC75W/xIcNcuBUs+naOjK4vi8w3UXYgBDhI1qQzu9tW0eOgjgnXxCsntDD1bY7AEnUPzf+IXMdPuPTaEYizQxUwjb6fiNZydjlIQSVEMTsW+zEQoSRZT8jCpX2PJ27coQpP7f6gAIFaEHkQf3Bh4VtcVqRbvDEnmPWFzkagc6H0gAelW/+4cFC1L7/AM7aQxzy9R/uFy06+7QWTQ8JBNCH2Fx9YegHQ9RlB+0DZ9Hh4KRQ3Gl/tb6wEUHCz2+n+jDhNGp98oj5iQGB9/WElKO5Ys9H/F+kRZdQbJk2UCKEjb+d+0R04UG6U9z60sL6aw2XSpBrz9TpBhNYNfSv4F/YgbLrH5kCfJUP+pTbpIUO7Bx3jl5ktnQoOHGZJr0cNtFsmZqGfnT7w9JBGVQcHQsR1b925RRtjseNN0ypQDs46NbkOvpFpJwZLNLB6qJ5GgYjv+IssHwULB+U9K5VGpH+LsSeVXY7Rf8ABOAfPUyyJQu5bxf+OpNI52fU9Lo7uDSY443OUvv0ZR8L4FMmTE50BMs/4k1uQkCq1WcfaLXi2ETLSlEtCUhJJUSoEkpAJ8VQzE9+8eiTpOCwOHmTFTAnwlOZagHLeVCdSdhWPGviX4tTNCJclORCXKlkAZlEAUTpQdQ+lyjA8medpbfwJeuxRT8u18siYuegBiHJFB0qXJ8uhfajbwRxFTEoG3iU7bCl6DWkQ1Ta3L1OhHp21F+TQGZPd7bb15m38R2FjRxp6ubb6diTiJ+6s5sHt/6vEabiQxbXp9OXeATFvbtv1MDWnLrUt797QyjM23yLV6qbc7dOZ/EJDGL7GOgILV/Xl+8NCfeneCZRDSisQFA5gAdqdX+8dLIt9jDwn2P5hCgj2P8AcBYeEE2L9W/aFYvUW5EHvCyJb2bTc/mn5ibh5ASKt1+p29e0FllBjJMkl3s+320/1EgYMB3ej0DQQJcBnbUv93PoLQSXLJupqV0As7P2H8QWXWNsGcEgEhQIq3mf7Nq3qXEMRhkgBgLP/v8AbpEyVhz+kMQHKutgHuaWHpElHD1+ZiAHJPTboTUltqxSWSKNGPTTfYr0YUUzENfryLmn8xNl8Nzm7HdtWper0FTyi24PgDkKwmiaEkDwvRJAoCSXNjUC0bL4a4FJKvEkt4qgKbMCGTtmGh6xjzapRtI3x00YQ658HnQ4JMBGUg3Y2dtnblpqI48MUVFK0EKAfxAA+l086iPYpXDZCSsJUVTMvjcUIcmqS6a1BIrTaIpXJUpCPlhKksElRJS1SPEHYlikvcVrGda2XBH9KXEXR5HO4eUgUWBuKj61MRxL2IUHtY/v3j1tfFZB8qcoTT5akhhulbeZtDYjWxivx3wzIml5KJRcmmbKRYGlyATcO1bhoZHWdpIPBS3qv1MjwPHy0S5hWGIcZWs4JSQdPEO1N4FiPjOXh5P/AA/8mIJDrUDlSBcAFsxfalNYk8W+E5iEkO9FAy1HxAjTMC1b9ukedcb4cuUqxCXPmuOsWjgxZZdTd/Itn1WTHi6VH918gnFuPTsQrNOWZhe6tH0SLCu0Vrv16WhksX6U/iOz3D0716x0IpRVI4cpN8hhJUaUbmfvtA5oI6E+27faJkmSojbqK/d6fmH/ACQHzBSixaoA2ixQiSk3cnb97VBgE6eTc83/AH5xZT60enJtfekCThwSQhI6q051gArvmF3jonpkS0/5HqwfkD+Y6Aiy6wnCJq05kSZqgbMgkHu1YbJ4TiVrKUy1Zk+YEMQ9a9o934XxyT8haZxdOXypT5WoUhtXLBtopeKT+GpW6iZk5Zb5UoBawS1HNEkAMa6cqcZe0JvhHbWmgpdM4vby7nlafh7FlymTMOW5Sklvpy2gmJ+G1JOX5yJhf/rCiGZ3zKSE/f0j0fFyiEOZYw0tJU4zPMOYJ8L0BVQM1gWcCKKZhFqZEoEKIqlL0SblRLaswLdmhsNTOTts0LR4Wm6M/L4PkToE8i9/fvRBINGFT099ovJvDyCwVmO6X8TUJFiUg0zU5XiwwnBVk5cpUpTBhRNA9TQWYsC1XJMN95SVtlno4tbbIyYlkmz1vt0+npFvwvgsxdVUp5B5i9QFN5QW3emjiNvL+GZckJM5Yr+lBYkbA0qd6BIzM0dgZaEeKWgEAlJKiLm53J0cCgVvGeesclUSuPFiT6lv9CiHwuvOlFaqZhQqNyf8EMXc7WeLBfAFICUkZkKzEkMElKNK2SHcPRiWNTFwOILJC65yD98zhNmApr1iMeIKKZylEkmgIdkAjwgO9SBV7+HWMzyzlyOXidkvmVn9IU+AApBLOSHKnylRIpQggE7xqcYPloXLSE3TMQxIL1DglnqBqKKPIxTzsUkFSikKzkgFNAgpAUFIaoFat/aLUcEzFktmU4ZiDyr5RQbltbWikk5FpY5ZavsScRxhag6VH5jVcVDGwNlP20doif1ypgKQoJIAy1pQlmJ1dw3J4gzMQkO+oAcAEi4FQLX9vEaaRlISVioLd38LsQRv0hkca8jQsMI8In4KamYoLWpKQcoPOpBfcBrcyQRq3GKSCHUGHM1BGhFSWe9RS8QsMpOUUBztWrhSXBC0mirs/wBKGJgCFIUlQq7sQCbMCokuGagqDW7BrONOwruLNx+UlQZQNgoD+4EClm7efq1D8QpRMzZksQVgsXzIABcJuGdmDnwmJ8zBtROYyzpV3IAKXP6bc/CLO8QpiyFSytTkKXQ0LKAByhupanmhuKlK0UnFONV/o894nwb5Sh/afKXpyqLjnrCYXCpG5JFS1ugsD6xvFcNExJDEpBIAU1QGoHPhUAzONxpGQx2EVImKlqzMWy801AYXdyQfzHRxZlLbucLVaTw/zR4AzSAGBB6D6XHtzEVSyx569NHPf8wZVX05Nrs3u0NTLo3a9YdZz+kAA256W9845S9dfwK09fpBshN2ryLAH7DvDVgEMXYDuTpEkURsTNcVDbCr/wAR0NxgLev1v+I6Ag0/AuG4jGTTLw4KjdSlKUEJB/Us6A10c1oWj1zgXBJOBlKXLl/NmNk+aoOpanYJliuRF3bQDzRG+F5MnDyRJlkJSnxTFEDMqoDqOpJNToAwjRYqe+Hlh/OauLJuX0BZhrdt489qNS5yqKpfU7bhki1GXd/MzWIlTJx+bMZFSAtROb/xlipZrkdXJtZScGmTh1LAFQ5di7+FLjXvYAgAVEQ8RiDMBWQB+lCco8CBYXpWpHI7CB47EzCkErDWAF0hySS1yaX/ALQNTC95bdje4SkoxW2/A7CYZFDOZnBII8wFBnIqxfynQFwLGXxTHgkEIIzZlBgxUk7B3qRqRoDSK7CTA9aJ8zEebL+lRHiAAItqrVorDiCxU7+EAh3KUg1pdwC/Not02/0GeCnO2+P8lvi8flzTFrIUQcrVa4Yk6ONNPpEOZjg6UkFmBAcVfVSjRL5XL/aKzEYoJJ8SQzmhsAXASamzl20TUxE/qRMd0eYqU2ZlGrC9aAMbkkiHxxbF6hHgtJmN8Jq+7OxDvtRLtSj8gTHIxdDmcKNTkZ9aKDgW2zUNxFZhw+XMXFqVZiQSzgJqwDkOXMHxk2gSpOVKWLEgACrElLtY86HrFulcDKvc6ZPUFAPViWZiklqg+mm1RA5eNWt6EB2el7HX6kfSsVeIX4lhPjZqgmlCW5pAoT93gCsWCUghYUVVKWZgcvhzFjamanmehh6x7WZ5Z1Fl5/VvZRNNA1PT1iIrE2zJBZxUt6PEBWJV4i1iVAFx0zB7fb0gUzEAJolJqwLEW0LOBXvSGRgLnmvgukYxFqHV2Y0+lS56RLws1IUKU1q3eo072ijkOCACkGgoFAcy5DtuWgxmJdiybMyM9NHJqHagALvWKSiuBkZtrc9F4FxREt861zR/kEuXNfEou1bMPvFxjeEYbFZZiQkpLuwAKlOGPzLhm+zc/MOG4lYKUoOTLRyfEDzAISDWzjleNLhJk0OVTlrLsHmVAozAFQ51NIw5E8d7mfLprfVCVM0R+F5QVKyhkhSlTCpR/wCRhrWpJto2beKf4x+EpOIQQkhKx4krNcq9QTrmSz1rlBvWO4hxUhnnEtoaGn1B6kwiMUuYnImudTACqiTckkMXDu5o4ZoSnkTUkyi0+auqUrPG8dh1SVmXMBQsXH5B+n0gcpIO9e7XtzqY9l4v8Py8ZKQJ6UGbUpU9cnUVBS9jcCMtK/8Az8IClBSg1ioZ0BnfPlYgUYKDjWlI6EddFx32YtYIdW9V9+phDJOV8u4L8tNvTURFXQMav9NKcjyi6+JjisIQidLQdEzEnMDSwUwNmofxTKYjHFXL3Z9uUbcMpSV9jHqlgi/y8i4qcCGrCRCJjo0HOPWMB8WYb5gWtRymhB8wGzb6ggkdI03DcfKmIXLTNRMd8gSbnQhJNCxUG9nyVHDFAO5A00r3I1g0zAsA08DXyC7Bicq1aAbRysmgxviVHfWuyzW8fT6np0/iYJUJhAWVuFL8pA8TAdQzh22iHLAUSkLCSRR1CpBFiKEG7vqLR5XiLnMlRCbqZVOgUbR0uRncywpQsb5Q7W/aBez9viJ/FlG6h/J6vgpqwpsqsyWbKCdNBT6XoNhGb4jiwk1OVgQQm7EsWq7ChDE9qiMejOCyVlOawzkO3enQtEaYmY1VEi3mPIGGY9F0veRM/bEWvgNbIxxKUy8yQM+YqtdIYHNUZWVVjpsIZO4mkqSknKB4cygS1VFyBUk0q1Xq0ZeXPWggFTC/iY9e3KArxcwkeIvyv6Q9afczv2jDpWzs3wx+UuSsZmLAAVZ3y0YNl/VQg3oQGZOzTE5hRRICcwDaPMUQcwu/5jEHFzWbOoDrCTcZNVdZJivuzu7G/imKq6WXqZ/jGUqqBsA92AFw7APzeJEvF3VkITQpSVVLtY6vWlLxlf6pdXL7weVxZYVmZzrzG3LtDvCaMq1kG99jVycUFNU7kkFWUA1IFS1hpc3h7rUBUlLuQWCRqWDkCpAo/rGbk8US9il3cBm0bs9+USpONCdXpuK/qvfSn4iji0NjlUtk9i7Qt/Ku7ClRye3OkPClO6fCxIzkN9SSQFACgflWImE4pVWcsQMoylRJFXCVB6Cg0/MJhMQokAMwNATRObU2ShqEkbDQRQ0qnVGxws5Kk5ESiClIfwqLCrZlMCfo9TDv61IbMtLu2VKXY8qO1qW5xmZHEwhRsrIAEqKmzFzVWWqiakeLqS0ExWNzABJUpLksgFKEuGe1y1S5NB0jL4Vs3RyuKpI1iMclUvMFOlOUKcANy8VX6DTSBKnC6ZiWdqim5ypFHpsT3aKjDSS6QhImbFAV4QaqJz1DAVoPMHuGusOElmCa7kkVsAB5VdTzcRmn0w7j4b3YeUtSVBctbqDJ8KQEpcqUEnLej9GIqBFtw74kMqVL+YPCBdmDDwEL/u3o+jwyfw7/AI3+cc75VFKVBW5Cqu+xYu1nik4zxTDygpCwAnIUJJGUpFqi6iHIa1dIzRfW6RmkseaO6tehI+IVy8RnCkhSFOAmjqAI0HlNaF/00ePFOMYISZy5aTmSD4Tukhw/NiH5vGxX8XIlICQc6nKiQ1y1HZmDDeMVxDEmYtSyGfTZgw9I6+gw5MVp8HL9qSwOEVB3JeXl8yJHR0dHSOIaMcamf9fyk1YDKnN9SC49tEyVxnESpWRJQFXIYlSiS5J96xS4OQkliHcPBZeHSFLYMwoxMU6I+Q33jIndhp/FZyh41A7jKnrcgj3zg/C8akJIC0guaF033LM9BZ4HK4chawFFRD7+9o7G4JCE5gCTXzEn3eJpLgq5ylvJkTiUwrWQpIdg2UgjdyW8Xp+IjBKtCHbS7GJomBSUkpSDV2DP2s8PVLBUQwpElQCJigliEG1wdOTQFajUN9DR+hEEKvEE6N3+sFZjc1fWACCJaqv9v3aE+Xv+P3iSVnMz6fmFVaACNlNqwP5Xtok4iYQVDrAPnEqIpAA0S3hFS/veJEsOQDrCHzEaD+YABIzaEjoYUTl2zno5/MGyU1+scpNIKJUpLhnJnzb/ADGL3di/3hZGJmpOYKrqbj1pDQXqwqe2loY/oD9hEOKGLLNbpmhwHxXjJZBRPy8gAAeRytEqR8aYtJBCkkioOUA9KFm5RlUG3u8GCXNz7eES02J8xRoWuyrmTNPxD4/xc0AKmqSaVypdhZ1M/wBYy2KxS1qdSys7qL89TSEUrX3+8IJpLAs1PWL48MIfCqE5M85Km9iMuBGCk1bm0IUw4QwRjoe8dA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data:image/jpeg;base64,/9j/4AAQSkZJRgABAQAAAQABAAD/2wCEAAkGBxITEhQUEhMWFRUXGBsZGBgYGRwgGhocHBwdGB0cGBobHiggGxwlHBwaIjEhJSorMC4uGB80ODMsNygtLiwBCgoKDg0OGxAQGzYmHyQvLCwsMiw2LDIsLywsLCwsLCwsLDUsLC8sLCwsLCwsMCwsLCwsLCwsLCwsLCwuLCwsLP/AABEIAHwAyAMBIgACEQEDEQH/xAAbAAABBQEBAAAAAAAAAAAAAAADAQIEBQYAB//EADgQAAECBAQEBAUDBAIDAQAAAAECEQADITEEEkFRBWFxgSIyofAGE5GxwULR4RRSYvEjQ3KSwgf/xAAaAQACAwEBAAAAAAAAAAAAAAAAAwECBAUG/8QAMBEAAgIBAwIDBgUFAAAAAAAAAAECEQMEITESQRNRkQUUMmGx8BUicYGhI1LB0fH/2gAMAwEAAhEDEQA/APJjMtc8r/aCIc1UCOQP4/eEXhZuoLenZwHgqcCpP6FK5WHeoEBUakPcDqTXtDRKTUkI+h9f3g4w840yBOtL0uzmOOCWLBz1H3Pe0AEdMtIIcAfT0dz6QZaUhyQWO4Af0gv9LMD5UhPMkPyrSsIjBzHDgUuSp27badoA3GBYD2/EKJqj/H77QWRhVAGoB0ZqfTlD5iTVyALitttGiSCKUKZyGA3pBBKLadTZ9gI4yXsoCvenbakNElTedOm7BnbSl4CaGT52VR2DUuSWfV62+sRgt/C5J1bc3984l/0V/GK/4klut9od/ShvORtlDwEoAlJ1bZt205NrzhsucbkvpSw6b9YP/TobzKFKgD7nVjHYZEogGp5Kb0aIAjKmE61enTr694ZMKtHYnKDpQWB7g8qbxYTMMj+1+bsw6Q5QSyaOgOwLtW/R9d6bRDslJUVywxA2Bt0Gnu8CGFcgpq4egqki4I2tXnFwkJfyjejdI5YJFx2LekDTLRcVyjpPw2SnPMmy5aR/mnMeiQXUeUWeHkcNRlzCbNP6wMqR1CiSX7NFRaw+oH32584aojb9+vOEywuXxSf7bGuOqjDaEF9TU8OmcPBZOAVOJoAqe9zsEDlFbKm4MTZijgsqcwAQueohJq5CQElaXDM5bm8V2FylSAtAyg+ZLgtzY29RcGG4sKmL+bNdSlqclZdyn9K1NWjAnW+sLWKnW/qOeW4ppJv6cdvuzVYTjcpLGXhcMmjUQDQ2qvNWl4ln4tnpIIWEGgBSlApsFBIptyjM4ySoHM6DmZgCMzEFvBcBktc2Fa14SlJrlWz1qQO7A/iIWDE1uvUa8k90u3yNGv4txKnInrX3VryTSOjNTJ9Q+m5UT3tHRZaXF/ahXvc47X/AET0pdiX3z6t09vDjilF6g/8Asezj9oD87Yd3McZh1SeuVRr9o1nIoOccRT/5J+7NHf1y6skseVm1DUERxP8A8SB09iGrmAs4YO+n3b7wEpEs4tRopJHdLdwRCS8akliCkg7EXa1a9jqIjqWWYU7Qilmh8VLlqQE0TVkKFx2I+0dMwu1Ruz05xBXOBN2bWgvsDQw4TRRlEno4vqwt/uAKOnpUHcW167wPN17iJkifQEEFqaEfQQhSDoH+hb079oCSInmffKEI2P7RLVhdgrtX6CAqkN5tuh7P1gAizQ+sKFgA0rR22362g4A0S3NR29tDjhwdQ/K1Xa9+0Ve5eN9gBCgwUCHAIfntvA1hjZ6fUQ9UxRvowSNQ23usLlBBahHNu4s/SC/Ms4DVA9R/G8EJAejU5B+kJLSNOnusPKdGuNk+hJpENlowsZ8yhtpe4oWpb/WsNJfylwbMD7EGlylKLEtQO4NRo2UHt1gwwaFeWb4XBPhULAhw5yk9WZ+sUlkSHY9NKf8A1EQrowFXq/2v7aCzHUkhzMZL+Hype5UdRBl4dCSTlUUhJIBNSWoaaa0EHmTTkTLKQhj5UpICyAPEouc6+7JYUER1DfBabRG4fJUqYkqzqUfElvMVjyjk2g5CNJhZgIIWEjdxU1L3oT2OsURllSWNg/hZydzlsAznMwHWGSuIFGY3NGKSQARqxcFxr1u8KnBz4NWHNDB8Xc0E7hyC75W/xIcNcuBUs+naOjK4vi8w3UXYgBDhI1qQzu9tW0eOgjgnXxCsntDD1bY7AEnUPzf+IXMdPuPTaEYizQxUwjb6fiNZydjlIQSVEMTsW+zEQoSRZT8jCpX2PJ27coQpP7f6gAIFaEHkQf3Bh4VtcVqRbvDEnmPWFzkagc6H0gAelW/+4cFC1L7/AM7aQxzy9R/uFy06+7QWTQ8JBNCH2Fx9YegHQ9RlB+0DZ9Hh4KRQ3Gl/tb6wEUHCz2+n+jDhNGp98oj5iQGB9/WElKO5Ys9H/F+kRZdQbJk2UCKEjb+d+0R04UG6U9z60sL6aw2XSpBrz9TpBhNYNfSv4F/YgbLrH5kCfJUP+pTbpIUO7Bx3jl5ktnQoOHGZJr0cNtFsmZqGfnT7w9JBGVQcHQsR1b925RRtjseNN0ypQDs46NbkOvpFpJwZLNLB6qJ5GgYjv+IssHwULB+U9K5VGpH+LsSeVXY7Rf8ABOAfPUyyJQu5bxf+OpNI52fU9Lo7uDSY443OUvv0ZR8L4FMmTE50BMs/4k1uQkCq1WcfaLXi2ETLSlEtCUhJJUSoEkpAJ8VQzE9+8eiTpOCwOHmTFTAnwlOZagHLeVCdSdhWPGviX4tTNCJclORCXKlkAZlEAUTpQdQ+lyjA8medpbfwJeuxRT8u18siYuegBiHJFB0qXJ8uhfajbwRxFTEoG3iU7bCl6DWkQ1Ta3L1OhHp21F+TQGZPd7bb15m38R2FjRxp6ubb6diTiJ+6s5sHt/6vEabiQxbXp9OXeATFvbtv1MDWnLrUt797QyjM23yLV6qbc7dOZ/EJDGL7GOgILV/Xl+8NCfeneCZRDSisQFA5gAdqdX+8dLIt9jDwn2P5hCgj2P8AcBYeEE2L9W/aFYvUW5EHvCyJb2bTc/mn5ibh5ASKt1+p29e0FllBjJMkl3s+320/1EgYMB3ej0DQQJcBnbUv93PoLQSXLJupqV0As7P2H8QWXWNsGcEgEhQIq3mf7Nq3qXEMRhkgBgLP/v8AbpEyVhz+kMQHKutgHuaWHpElHD1+ZiAHJPTboTUltqxSWSKNGPTTfYr0YUUzENfryLmn8xNl8Nzm7HdtWper0FTyi24PgDkKwmiaEkDwvRJAoCSXNjUC0bL4a4FJKvEkt4qgKbMCGTtmGh6xjzapRtI3x00YQ658HnQ4JMBGUg3Y2dtnblpqI48MUVFK0EKAfxAA+l086iPYpXDZCSsJUVTMvjcUIcmqS6a1BIrTaIpXJUpCPlhKksElRJS1SPEHYlikvcVrGda2XBH9KXEXR5HO4eUgUWBuKj61MRxL2IUHtY/v3j1tfFZB8qcoTT5akhhulbeZtDYjWxivx3wzIml5KJRcmmbKRYGlyATcO1bhoZHWdpIPBS3qv1MjwPHy0S5hWGIcZWs4JSQdPEO1N4FiPjOXh5P/AA/8mIJDrUDlSBcAFsxfalNYk8W+E5iEkO9FAy1HxAjTMC1b9ukedcb4cuUqxCXPmuOsWjgxZZdTd/Itn1WTHi6VH918gnFuPTsQrNOWZhe6tH0SLCu0Vrv16WhksX6U/iOz3D0716x0IpRVI4cpN8hhJUaUbmfvtA5oI6E+27faJkmSojbqK/d6fmH/ACQHzBSixaoA2ixQiSk3cnb97VBgE6eTc83/AH5xZT60enJtfekCThwSQhI6q051gArvmF3jonpkS0/5HqwfkD+Y6Aiy6wnCJq05kSZqgbMgkHu1YbJ4TiVrKUy1Zk+YEMQ9a9o934XxyT8haZxdOXypT5WoUhtXLBtopeKT+GpW6iZk5Zb5UoBawS1HNEkAMa6cqcZe0JvhHbWmgpdM4vby7nlafh7FlymTMOW5Sklvpy2gmJ+G1JOX5yJhf/rCiGZ3zKSE/f0j0fFyiEOZYw0tJU4zPMOYJ8L0BVQM1gWcCKKZhFqZEoEKIqlL0SblRLaswLdmhsNTOTts0LR4Wm6M/L4PkToE8i9/fvRBINGFT099ovJvDyCwVmO6X8TUJFiUg0zU5XiwwnBVk5cpUpTBhRNA9TQWYsC1XJMN95SVtlno4tbbIyYlkmz1vt0+npFvwvgsxdVUp5B5i9QFN5QW3emjiNvL+GZckJM5Yr+lBYkbA0qd6BIzM0dgZaEeKWgEAlJKiLm53J0cCgVvGeesclUSuPFiT6lv9CiHwuvOlFaqZhQqNyf8EMXc7WeLBfAFICUkZkKzEkMElKNK2SHcPRiWNTFwOILJC65yD98zhNmApr1iMeIKKZylEkmgIdkAjwgO9SBV7+HWMzyzlyOXidkvmVn9IU+AApBLOSHKnylRIpQggE7xqcYPloXLSE3TMQxIL1DglnqBqKKPIxTzsUkFSikKzkgFNAgpAUFIaoFat/aLUcEzFktmU4ZiDyr5RQbltbWikk5FpY5ZavsScRxhag6VH5jVcVDGwNlP20doif1ypgKQoJIAy1pQlmJ1dw3J4gzMQkO+oAcAEi4FQLX9vEaaRlISVioLd38LsQRv0hkca8jQsMI8In4KamYoLWpKQcoPOpBfcBrcyQRq3GKSCHUGHM1BGhFSWe9RS8QsMpOUUBztWrhSXBC0mirs/wBKGJgCFIUlQq7sQCbMCokuGagqDW7BrONOwruLNx+UlQZQNgoD+4EClm7efq1D8QpRMzZksQVgsXzIABcJuGdmDnwmJ8zBtROYyzpV3IAKXP6bc/CLO8QpiyFSytTkKXQ0LKAByhupanmhuKlK0UnFONV/o894nwb5Sh/afKXpyqLjnrCYXCpG5JFS1ugsD6xvFcNExJDEpBIAU1QGoHPhUAzONxpGQx2EVImKlqzMWy801AYXdyQfzHRxZlLbucLVaTw/zR4AzSAGBB6D6XHtzEVSyx569NHPf8wZVX05Nrs3u0NTLo3a9YdZz+kAA256W9845S9dfwK09fpBshN2ryLAH7DvDVgEMXYDuTpEkURsTNcVDbCr/wAR0NxgLev1v+I6Ag0/AuG4jGTTLw4KjdSlKUEJB/Us6A10c1oWj1zgXBJOBlKXLl/NmNk+aoOpanYJliuRF3bQDzRG+F5MnDyRJlkJSnxTFEDMqoDqOpJNToAwjRYqe+Hlh/OauLJuX0BZhrdt489qNS5yqKpfU7bhki1GXd/MzWIlTJx+bMZFSAtROb/xlipZrkdXJtZScGmTh1LAFQ5di7+FLjXvYAgAVEQ8RiDMBWQB+lCco8CBYXpWpHI7CB47EzCkErDWAF0hySS1yaX/ALQNTC95bdje4SkoxW2/A7CYZFDOZnBII8wFBnIqxfynQFwLGXxTHgkEIIzZlBgxUk7B3qRqRoDSK7CTA9aJ8zEebL+lRHiAAItqrVorDiCxU7+EAh3KUg1pdwC/Not02/0GeCnO2+P8lvi8flzTFrIUQcrVa4Yk6ONNPpEOZjg6UkFmBAcVfVSjRL5XL/aKzEYoJJ8SQzmhsAXASamzl20TUxE/qRMd0eYqU2ZlGrC9aAMbkkiHxxbF6hHgtJmN8Jq+7OxDvtRLtSj8gTHIxdDmcKNTkZ9aKDgW2zUNxFZhw+XMXFqVZiQSzgJqwDkOXMHxk2gSpOVKWLEgACrElLtY86HrFulcDKvc6ZPUFAPViWZiklqg+mm1RA5eNWt6EB2el7HX6kfSsVeIX4lhPjZqgmlCW5pAoT93gCsWCUghYUVVKWZgcvhzFjamanmehh6x7WZ5Z1Fl5/VvZRNNA1PT1iIrE2zJBZxUt6PEBWJV4i1iVAFx0zB7fb0gUzEAJolJqwLEW0LOBXvSGRgLnmvgukYxFqHV2Y0+lS56RLws1IUKU1q3eo072ijkOCACkGgoFAcy5DtuWgxmJdiybMyM9NHJqHagALvWKSiuBkZtrc9F4FxREt861zR/kEuXNfEou1bMPvFxjeEYbFZZiQkpLuwAKlOGPzLhm+zc/MOG4lYKUoOTLRyfEDzAISDWzjleNLhJk0OVTlrLsHmVAozAFQ51NIw5E8d7mfLprfVCVM0R+F5QVKyhkhSlTCpR/wCRhrWpJto2beKf4x+EpOIQQkhKx4krNcq9QTrmSz1rlBvWO4hxUhnnEtoaGn1B6kwiMUuYnImudTACqiTckkMXDu5o4ZoSnkTUkyi0+auqUrPG8dh1SVmXMBQsXH5B+n0gcpIO9e7XtzqY9l4v8Py8ZKQJ6UGbUpU9cnUVBS9jcCMtK/8Az8IClBSg1ioZ0BnfPlYgUYKDjWlI6EddFx32YtYIdW9V9+phDJOV8u4L8tNvTURFXQMav9NKcjyi6+JjisIQidLQdEzEnMDSwUwNmofxTKYjHFXL3Z9uUbcMpSV9jHqlgi/y8i4qcCGrCRCJjo0HOPWMB8WYb5gWtRymhB8wGzb6ggkdI03DcfKmIXLTNRMd8gSbnQhJNCxUG9nyVHDFAO5A00r3I1g0zAsA08DXyC7Bicq1aAbRysmgxviVHfWuyzW8fT6np0/iYJUJhAWVuFL8pA8TAdQzh22iHLAUSkLCSRR1CpBFiKEG7vqLR5XiLnMlRCbqZVOgUbR0uRncywpQsb5Q7W/aBez9viJ/FlG6h/J6vgpqwpsqsyWbKCdNBT6XoNhGb4jiwk1OVgQQm7EsWq7ChDE9qiMejOCyVlOawzkO3enQtEaYmY1VEi3mPIGGY9F0veRM/bEWvgNbIxxKUy8yQM+YqtdIYHNUZWVVjpsIZO4mkqSknKB4cygS1VFyBUk0q1Xq0ZeXPWggFTC/iY9e3KArxcwkeIvyv6Q9afczv2jDpWzs3wx+UuSsZmLAAVZ3y0YNl/VQg3oQGZOzTE5hRRICcwDaPMUQcwu/5jEHFzWbOoDrCTcZNVdZJivuzu7G/imKq6WXqZ/jGUqqBsA92AFw7APzeJEvF3VkITQpSVVLtY6vWlLxlf6pdXL7weVxZYVmZzrzG3LtDvCaMq1kG99jVycUFNU7kkFWUA1IFS1hpc3h7rUBUlLuQWCRqWDkCpAo/rGbk8US9il3cBm0bs9+USpONCdXpuK/qvfSn4iji0NjlUtk9i7Qt/Ku7ClRye3OkPClO6fCxIzkN9SSQFACgflWImE4pVWcsQMoylRJFXCVB6Cg0/MJhMQokAMwNATRObU2ShqEkbDQRQ0qnVGxws5Kk5ESiClIfwqLCrZlMCfo9TDv61IbMtLu2VKXY8qO1qW5xmZHEwhRsrIAEqKmzFzVWWqiakeLqS0ExWNzABJUpLksgFKEuGe1y1S5NB0jL4Vs3RyuKpI1iMclUvMFOlOUKcANy8VX6DTSBKnC6ZiWdqim5ypFHpsT3aKjDSS6QhImbFAV4QaqJz1DAVoPMHuGusOElmCa7kkVsAB5VdTzcRmn0w7j4b3YeUtSVBctbqDJ8KQEpcqUEnLej9GIqBFtw74kMqVL+YPCBdmDDwEL/u3o+jwyfw7/AI3+cc75VFKVBW5Cqu+xYu1nik4zxTDygpCwAnIUJJGUpFqi6iHIa1dIzRfW6RmkseaO6tehI+IVy8RnCkhSFOAmjqAI0HlNaF/00ePFOMYISZy5aTmSD4Tukhw/NiH5vGxX8XIlICQc6nKiQ1y1HZmDDeMVxDEmYtSyGfTZgw9I6+gw5MVp8HL9qSwOEVB3JeXl8yJHR0dHSOIaMcamf9fyk1YDKnN9SC49tEyVxnESpWRJQFXIYlSiS5J96xS4OQkliHcPBZeHSFLYMwoxMU6I+Q33jIndhp/FZyh41A7jKnrcgj3zg/C8akJIC0guaF033LM9BZ4HK4chawFFRD7+9o7G4JCE5gCTXzEn3eJpLgq5ylvJkTiUwrWQpIdg2UgjdyW8Xp+IjBKtCHbS7GJomBSUkpSDV2DP2s8PVLBUQwpElQCJigliEG1wdOTQFajUN9DR+hEEKvEE6N3+sFZjc1fWACCJaqv9v3aE+Xv+P3iSVnMz6fmFVaACNlNqwP5Xtok4iYQVDrAPnEqIpAA0S3hFS/veJEsOQDrCHzEaD+YABIzaEjoYUTl2zno5/MGyU1+scpNIKJUpLhnJnzb/ADGL3di/3hZGJmpOYKrqbj1pDQXqwqe2loY/oD9hEOKGLLNbpmhwHxXjJZBRPy8gAAeRytEqR8aYtJBCkkioOUA9KFm5RlUG3u8GCXNz7eES02J8xRoWuyrmTNPxD4/xc0AKmqSaVypdhZ1M/wBYy2KxS1qdSys7qL89TSEUrX3+8IJpLAs1PWL48MIfCqE5M85Km9iMuBGCk1bm0IUw4QwRjoe8dA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data:image/jpeg;base64,/9j/4AAQSkZJRgABAQAAAQABAAD/2wCEAAkGBxITEhQUEhMWFRUXGBsZGBgYGRwgGhocHBwdGB0cGBobHiggGxwlHBwaIjEhJSorMC4uGB80ODMsNygtLiwBCgoKDg0OGxAQGzYmHyQvLCwsMiw2LDIsLywsLCwsLCwsLDUsLC8sLCwsLCwsMCwsLCwsLCwsLCwsLCwuLCwsLP/AABEIAHwAyAMBIgACEQEDEQH/xAAbAAABBQEBAAAAAAAAAAAAAAADAQIEBQYAB//EADgQAAECBAQEBAUDBAIDAQAAAAECEQADITEEEkFRBWFxgSIyofAGE5GxwULR4RRSYvEjQ3KSwgf/xAAaAQACAwEBAAAAAAAAAAAAAAAAAwECBAUG/8QAMBEAAgIBAwIDBgUFAAAAAAAAAAECEQMEITESQRNRkQUUMmGx8BUicYGhI1LB0fH/2gAMAwEAAhEDEQA/APJjMtc8r/aCIc1UCOQP4/eEXhZuoLenZwHgqcCpP6FK5WHeoEBUakPcDqTXtDRKTUkI+h9f3g4w840yBOtL0uzmOOCWLBz1H3Pe0AEdMtIIcAfT0dz6QZaUhyQWO4Af0gv9LMD5UhPMkPyrSsIjBzHDgUuSp27badoA3GBYD2/EKJqj/H77QWRhVAGoB0ZqfTlD5iTVyALitttGiSCKUKZyGA3pBBKLadTZ9gI4yXsoCvenbakNElTedOm7BnbSl4CaGT52VR2DUuSWfV62+sRgt/C5J1bc3984l/0V/GK/4klut9od/ShvORtlDwEoAlJ1bZt205NrzhsucbkvpSw6b9YP/TobzKFKgD7nVjHYZEogGp5Kb0aIAjKmE61enTr694ZMKtHYnKDpQWB7g8qbxYTMMj+1+bsw6Q5QSyaOgOwLtW/R9d6bRDslJUVywxA2Bt0Gnu8CGFcgpq4egqki4I2tXnFwkJfyjejdI5YJFx2LekDTLRcVyjpPw2SnPMmy5aR/mnMeiQXUeUWeHkcNRlzCbNP6wMqR1CiSX7NFRaw+oH32584aojb9+vOEywuXxSf7bGuOqjDaEF9TU8OmcPBZOAVOJoAqe9zsEDlFbKm4MTZijgsqcwAQueohJq5CQElaXDM5bm8V2FylSAtAyg+ZLgtzY29RcGG4sKmL+bNdSlqclZdyn9K1NWjAnW+sLWKnW/qOeW4ppJv6cdvuzVYTjcpLGXhcMmjUQDQ2qvNWl4ln4tnpIIWEGgBSlApsFBIptyjM4ySoHM6DmZgCMzEFvBcBktc2Fa14SlJrlWz1qQO7A/iIWDE1uvUa8k90u3yNGv4txKnInrX3VryTSOjNTJ9Q+m5UT3tHRZaXF/ahXvc47X/AET0pdiX3z6t09vDjilF6g/8Asezj9oD87Yd3McZh1SeuVRr9o1nIoOccRT/5J+7NHf1y6skseVm1DUERxP8A8SB09iGrmAs4YO+n3b7wEpEs4tRopJHdLdwRCS8akliCkg7EXa1a9jqIjqWWYU7Qilmh8VLlqQE0TVkKFx2I+0dMwu1Ruz05xBXOBN2bWgvsDQw4TRRlEno4vqwt/uAKOnpUHcW167wPN17iJkifQEEFqaEfQQhSDoH+hb079oCSInmffKEI2P7RLVhdgrtX6CAqkN5tuh7P1gAizQ+sKFgA0rR22362g4A0S3NR29tDjhwdQ/K1Xa9+0Ve5eN9gBCgwUCHAIfntvA1hjZ6fUQ9UxRvowSNQ23usLlBBahHNu4s/SC/Ms4DVA9R/G8EJAejU5B+kJLSNOnusPKdGuNk+hJpENlowsZ8yhtpe4oWpb/WsNJfylwbMD7EGlylKLEtQO4NRo2UHt1gwwaFeWb4XBPhULAhw5yk9WZ+sUlkSHY9NKf8A1EQrowFXq/2v7aCzHUkhzMZL+Hype5UdRBl4dCSTlUUhJIBNSWoaaa0EHmTTkTLKQhj5UpICyAPEouc6+7JYUER1DfBabRG4fJUqYkqzqUfElvMVjyjk2g5CNJhZgIIWEjdxU1L3oT2OsURllSWNg/hZydzlsAznMwHWGSuIFGY3NGKSQARqxcFxr1u8KnBz4NWHNDB8Xc0E7hyC75W/xIcNcuBUs+naOjK4vi8w3UXYgBDhI1qQzu9tW0eOgjgnXxCsntDD1bY7AEnUPzf+IXMdPuPTaEYizQxUwjb6fiNZydjlIQSVEMTsW+zEQoSRZT8jCpX2PJ27coQpP7f6gAIFaEHkQf3Bh4VtcVqRbvDEnmPWFzkagc6H0gAelW/+4cFC1L7/AM7aQxzy9R/uFy06+7QWTQ8JBNCH2Fx9YegHQ9RlB+0DZ9Hh4KRQ3Gl/tb6wEUHCz2+n+jDhNGp98oj5iQGB9/WElKO5Ys9H/F+kRZdQbJk2UCKEjb+d+0R04UG6U9z60sL6aw2XSpBrz9TpBhNYNfSv4F/YgbLrH5kCfJUP+pTbpIUO7Bx3jl5ktnQoOHGZJr0cNtFsmZqGfnT7w9JBGVQcHQsR1b925RRtjseNN0ypQDs46NbkOvpFpJwZLNLB6qJ5GgYjv+IssHwULB+U9K5VGpH+LsSeVXY7Rf8ABOAfPUyyJQu5bxf+OpNI52fU9Lo7uDSY443OUvv0ZR8L4FMmTE50BMs/4k1uQkCq1WcfaLXi2ETLSlEtCUhJJUSoEkpAJ8VQzE9+8eiTpOCwOHmTFTAnwlOZagHLeVCdSdhWPGviX4tTNCJclORCXKlkAZlEAUTpQdQ+lyjA8medpbfwJeuxRT8u18siYuegBiHJFB0qXJ8uhfajbwRxFTEoG3iU7bCl6DWkQ1Ta3L1OhHp21F+TQGZPd7bb15m38R2FjRxp6ubb6diTiJ+6s5sHt/6vEabiQxbXp9OXeATFvbtv1MDWnLrUt797QyjM23yLV6qbc7dOZ/EJDGL7GOgILV/Xl+8NCfeneCZRDSisQFA5gAdqdX+8dLIt9jDwn2P5hCgj2P8AcBYeEE2L9W/aFYvUW5EHvCyJb2bTc/mn5ibh5ASKt1+p29e0FllBjJMkl3s+320/1EgYMB3ej0DQQJcBnbUv93PoLQSXLJupqV0As7P2H8QWXWNsGcEgEhQIq3mf7Nq3qXEMRhkgBgLP/v8AbpEyVhz+kMQHKutgHuaWHpElHD1+ZiAHJPTboTUltqxSWSKNGPTTfYr0YUUzENfryLmn8xNl8Nzm7HdtWper0FTyi24PgDkKwmiaEkDwvRJAoCSXNjUC0bL4a4FJKvEkt4qgKbMCGTtmGh6xjzapRtI3x00YQ658HnQ4JMBGUg3Y2dtnblpqI48MUVFK0EKAfxAA+l086iPYpXDZCSsJUVTMvjcUIcmqS6a1BIrTaIpXJUpCPlhKksElRJS1SPEHYlikvcVrGda2XBH9KXEXR5HO4eUgUWBuKj61MRxL2IUHtY/v3j1tfFZB8qcoTT5akhhulbeZtDYjWxivx3wzIml5KJRcmmbKRYGlyATcO1bhoZHWdpIPBS3qv1MjwPHy0S5hWGIcZWs4JSQdPEO1N4FiPjOXh5P/AA/8mIJDrUDlSBcAFsxfalNYk8W+E5iEkO9FAy1HxAjTMC1b9ukedcb4cuUqxCXPmuOsWjgxZZdTd/Itn1WTHi6VH918gnFuPTsQrNOWZhe6tH0SLCu0Vrv16WhksX6U/iOz3D0716x0IpRVI4cpN8hhJUaUbmfvtA5oI6E+27faJkmSojbqK/d6fmH/ACQHzBSixaoA2ixQiSk3cnb97VBgE6eTc83/AH5xZT60enJtfekCThwSQhI6q051gArvmF3jonpkS0/5HqwfkD+Y6Aiy6wnCJq05kSZqgbMgkHu1YbJ4TiVrKUy1Zk+YEMQ9a9o934XxyT8haZxdOXypT5WoUhtXLBtopeKT+GpW6iZk5Zb5UoBawS1HNEkAMa6cqcZe0JvhHbWmgpdM4vby7nlafh7FlymTMOW5Sklvpy2gmJ+G1JOX5yJhf/rCiGZ3zKSE/f0j0fFyiEOZYw0tJU4zPMOYJ8L0BVQM1gWcCKKZhFqZEoEKIqlL0SblRLaswLdmhsNTOTts0LR4Wm6M/L4PkToE8i9/fvRBINGFT099ovJvDyCwVmO6X8TUJFiUg0zU5XiwwnBVk5cpUpTBhRNA9TQWYsC1XJMN95SVtlno4tbbIyYlkmz1vt0+npFvwvgsxdVUp5B5i9QFN5QW3emjiNvL+GZckJM5Yr+lBYkbA0qd6BIzM0dgZaEeKWgEAlJKiLm53J0cCgVvGeesclUSuPFiT6lv9CiHwuvOlFaqZhQqNyf8EMXc7WeLBfAFICUkZkKzEkMElKNK2SHcPRiWNTFwOILJC65yD98zhNmApr1iMeIKKZylEkmgIdkAjwgO9SBV7+HWMzyzlyOXidkvmVn9IU+AApBLOSHKnylRIpQggE7xqcYPloXLSE3TMQxIL1DglnqBqKKPIxTzsUkFSikKzkgFNAgpAUFIaoFat/aLUcEzFktmU4ZiDyr5RQbltbWikk5FpY5ZavsScRxhag6VH5jVcVDGwNlP20doif1ypgKQoJIAy1pQlmJ1dw3J4gzMQkO+oAcAEi4FQLX9vEaaRlISVioLd38LsQRv0hkca8jQsMI8In4KamYoLWpKQcoPOpBfcBrcyQRq3GKSCHUGHM1BGhFSWe9RS8QsMpOUUBztWrhSXBC0mirs/wBKGJgCFIUlQq7sQCbMCokuGagqDW7BrONOwruLNx+UlQZQNgoD+4EClm7efq1D8QpRMzZksQVgsXzIABcJuGdmDnwmJ8zBtROYyzpV3IAKXP6bc/CLO8QpiyFSytTkKXQ0LKAByhupanmhuKlK0UnFONV/o894nwb5Sh/afKXpyqLjnrCYXCpG5JFS1ugsD6xvFcNExJDEpBIAU1QGoHPhUAzONxpGQx2EVImKlqzMWy801AYXdyQfzHRxZlLbucLVaTw/zR4AzSAGBB6D6XHtzEVSyx569NHPf8wZVX05Nrs3u0NTLo3a9YdZz+kAA256W9845S9dfwK09fpBshN2ryLAH7DvDVgEMXYDuTpEkURsTNcVDbCr/wAR0NxgLev1v+I6Ag0/AuG4jGTTLw4KjdSlKUEJB/Us6A10c1oWj1zgXBJOBlKXLl/NmNk+aoOpanYJliuRF3bQDzRG+F5MnDyRJlkJSnxTFEDMqoDqOpJNToAwjRYqe+Hlh/OauLJuX0BZhrdt489qNS5yqKpfU7bhki1GXd/MzWIlTJx+bMZFSAtROb/xlipZrkdXJtZScGmTh1LAFQ5di7+FLjXvYAgAVEQ8RiDMBWQB+lCco8CBYXpWpHI7CB47EzCkErDWAF0hySS1yaX/ALQNTC95bdje4SkoxW2/A7CYZFDOZnBII8wFBnIqxfynQFwLGXxTHgkEIIzZlBgxUk7B3qRqRoDSK7CTA9aJ8zEebL+lRHiAAItqrVorDiCxU7+EAh3KUg1pdwC/Not02/0GeCnO2+P8lvi8flzTFrIUQcrVa4Yk6ONNPpEOZjg6UkFmBAcVfVSjRL5XL/aKzEYoJJ8SQzmhsAXASamzl20TUxE/qRMd0eYqU2ZlGrC9aAMbkkiHxxbF6hHgtJmN8Jq+7OxDvtRLtSj8gTHIxdDmcKNTkZ9aKDgW2zUNxFZhw+XMXFqVZiQSzgJqwDkOXMHxk2gSpOVKWLEgACrElLtY86HrFulcDKvc6ZPUFAPViWZiklqg+mm1RA5eNWt6EB2el7HX6kfSsVeIX4lhPjZqgmlCW5pAoT93gCsWCUghYUVVKWZgcvhzFjamanmehh6x7WZ5Z1Fl5/VvZRNNA1PT1iIrE2zJBZxUt6PEBWJV4i1iVAFx0zB7fb0gUzEAJolJqwLEW0LOBXvSGRgLnmvgukYxFqHV2Y0+lS56RLws1IUKU1q3eo072ijkOCACkGgoFAcy5DtuWgxmJdiybMyM9NHJqHagALvWKSiuBkZtrc9F4FxREt861zR/kEuXNfEou1bMPvFxjeEYbFZZiQkpLuwAKlOGPzLhm+zc/MOG4lYKUoOTLRyfEDzAISDWzjleNLhJk0OVTlrLsHmVAozAFQ51NIw5E8d7mfLprfVCVM0R+F5QVKyhkhSlTCpR/wCRhrWpJto2beKf4x+EpOIQQkhKx4krNcq9QTrmSz1rlBvWO4hxUhnnEtoaGn1B6kwiMUuYnImudTACqiTckkMXDu5o4ZoSnkTUkyi0+auqUrPG8dh1SVmXMBQsXH5B+n0gcpIO9e7XtzqY9l4v8Py8ZKQJ6UGbUpU9cnUVBS9jcCMtK/8Az8IClBSg1ioZ0BnfPlYgUYKDjWlI6EddFx32YtYIdW9V9+phDJOV8u4L8tNvTURFXQMav9NKcjyi6+JjisIQidLQdEzEnMDSwUwNmofxTKYjHFXL3Z9uUbcMpSV9jHqlgi/y8i4qcCGrCRCJjo0HOPWMB8WYb5gWtRymhB8wGzb6ggkdI03DcfKmIXLTNRMd8gSbnQhJNCxUG9nyVHDFAO5A00r3I1g0zAsA08DXyC7Bicq1aAbRysmgxviVHfWuyzW8fT6np0/iYJUJhAWVuFL8pA8TAdQzh22iHLAUSkLCSRR1CpBFiKEG7vqLR5XiLnMlRCbqZVOgUbR0uRncywpQsb5Q7W/aBez9viJ/FlG6h/J6vgpqwpsqsyWbKCdNBT6XoNhGb4jiwk1OVgQQm7EsWq7ChDE9qiMejOCyVlOawzkO3enQtEaYmY1VEi3mPIGGY9F0veRM/bEWvgNbIxxKUy8yQM+YqtdIYHNUZWVVjpsIZO4mkqSknKB4cygS1VFyBUk0q1Xq0ZeXPWggFTC/iY9e3KArxcwkeIvyv6Q9afczv2jDpWzs3wx+UuSsZmLAAVZ3y0YNl/VQg3oQGZOzTE5hRRICcwDaPMUQcwu/5jEHFzWbOoDrCTcZNVdZJivuzu7G/imKq6WXqZ/jGUqqBsA92AFw7APzeJEvF3VkITQpSVVLtY6vWlLxlf6pdXL7weVxZYVmZzrzG3LtDvCaMq1kG99jVycUFNU7kkFWUA1IFS1hpc3h7rUBUlLuQWCRqWDkCpAo/rGbk8US9il3cBm0bs9+USpONCdXpuK/qvfSn4iji0NjlUtk9i7Qt/Ku7ClRye3OkPClO6fCxIzkN9SSQFACgflWImE4pVWcsQMoylRJFXCVB6Cg0/MJhMQokAMwNATRObU2ShqEkbDQRQ0qnVGxws5Kk5ESiClIfwqLCrZlMCfo9TDv61IbMtLu2VKXY8qO1qW5xmZHEwhRsrIAEqKmzFzVWWqiakeLqS0ExWNzABJUpLksgFKEuGe1y1S5NB0jL4Vs3RyuKpI1iMclUvMFOlOUKcANy8VX6DTSBKnC6ZiWdqim5ypFHpsT3aKjDSS6QhImbFAV4QaqJz1DAVoPMHuGusOElmCa7kkVsAB5VdTzcRmn0w7j4b3YeUtSVBctbqDJ8KQEpcqUEnLej9GIqBFtw74kMqVL+YPCBdmDDwEL/u3o+jwyfw7/AI3+cc75VFKVBW5Cqu+xYu1nik4zxTDygpCwAnIUJJGUpFqi6iHIa1dIzRfW6RmkseaO6tehI+IVy8RnCkhSFOAmjqAI0HlNaF/00ePFOMYISZy5aTmSD4Tukhw/NiH5vGxX8XIlICQc6nKiQ1y1HZmDDeMVxDEmYtSyGfTZgw9I6+gw5MVp8HL9qSwOEVB3JeXl8yJHR0dHSOIaMcamf9fyk1YDKnN9SC49tEyVxnESpWRJQFXIYlSiS5J96xS4OQkliHcPBZeHSFLYMwoxMU6I+Q33jIndhp/FZyh41A7jKnrcgj3zg/C8akJIC0guaF033LM9BZ4HK4chawFFRD7+9o7G4JCE5gCTXzEn3eJpLgq5ylvJkTiUwrWQpIdg2UgjdyW8Xp+IjBKtCHbS7GJomBSUkpSDV2DP2s8PVLBUQwpElQCJigliEG1wdOTQFajUN9DR+hEEKvEE6N3+sFZjc1fWACCJaqv9v3aE+Xv+P3iSVnMz6fmFVaACNlNqwP5Xtok4iYQVDrAPnEqIpAA0S3hFS/veJEsOQDrCHzEaD+YABIzaEjoYUTl2zno5/MGyU1+scpNIKJUpLhnJnzb/ADGL3di/3hZGJmpOYKrqbj1pDQXqwqe2loY/oD9hEOKGLLNbpmhwHxXjJZBRPy8gAAeRytEqR8aYtJBCkkioOUA9KFm5RlUG3u8GCXNz7eES02J8xRoWuyrmTNPxD4/xc0AKmqSaVypdhZ1M/wBYy2KxS1qdSys7qL89TSEUrX3+8IJpLAs1PWL48MIfCqE5M85Km9iMuBGCk1bm0IUw4QwRjoe8dA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Picture 2" descr="http://img.topky.sk/big/1270599.jpg/taliansko-sopka-lava-et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09734"/>
            <a:ext cx="3614560" cy="24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70724" y="3689378"/>
            <a:ext cx="352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Sopka Etna, </a:t>
            </a:r>
            <a:r>
              <a:rPr lang="sk-SK" dirty="0"/>
              <a:t>S</a:t>
            </a:r>
            <a:r>
              <a:rPr lang="sk-SK" dirty="0" smtClean="0"/>
              <a:t>icília, Taliansko</a:t>
            </a:r>
            <a:endParaRPr lang="sk-SK" dirty="0"/>
          </a:p>
        </p:txBody>
      </p:sp>
      <p:sp>
        <p:nvSpPr>
          <p:cNvPr id="13" name="AutoShape 4" descr="data:image/jpeg;base64,/9j/4AAQSkZJRgABAQAAAQABAAD/2wCEAAkGBxQTEhQUExQWFhQXGBwbGRgXGB0aFxodGhccHRgYGBgcHSggGBolHRgdITEhJSkrLi4uFx8zODMsNygtLisBCgoKDg0OGxAQGywkHyQsLCwsLCwsLCwsLCwsLCwsLCwsLCwsLCwsLCwsLCwsLCwsLCwsLCssKywsLCwsLDcsN//AABEIALoBEAMBIgACEQEDEQH/xAAbAAACAwEBAQAAAAAAAAAAAAADBAIFBgEAB//EAEAQAAECBAQDBgQFAgQGAwEAAAECEQADITEEEkFRYXGBBSKRobHwEzLB0QYUQuHxUnIVI2KCBzNDorLCU5LSFv/EABkBAAMBAQEAAAAAAAAAAAAAAAECAwAEBf/EACgRAAICAQQCAgICAwEAAAAAAAABAhEDEhMhMQRBBVEiYUJxI4GRFP/aAAwDAQACEQMRAD8A+zDExP8AMDcRkU4py7xNE7jb6x0vAc6zWa0T07xNKwYyQxA1V7eOf4ikavy0gbH0HeXs1xUN44mak2IjKIx6a6+6wRParWHn6wuwzbyNU8djNjtpYGnvhHv8bXpl8P3jbExt6JpI9GZPbczdPhHVdrTNx4D7RtiZt2Jo3jzxnh2gvVRjn5kk1MDaZt1GhMwDUREz07iKIzNzHVzNfdI20bcLlWLQBd4h+dEU65r/AMxxUwbhvdjDLEgPIXQxYiacQDFF8fj5xMYwamM8RlkLv4wjwnpinOKG7mPDEDeF2w6y5M8R0TRFMnFtHU42NtB1lyFiJAxTHHUtE5WKUbA++cDbYdZbPHnhAYk/1COrmBnd9b/SF0MOpDpMdBis/NgXI8YEe0QLK+sHbYNaLiORTL7W2IgMztY7wdqQHliaB44Vgaxl5nbK9G4U+0Lzu0ZpDlRA5D+YdeOxHnRrTOTuIgcUneMce1FjX31gau0Zn9Xp9IdeMxX5CKlOJNdospGGmqSClJIJZwHsDve0LrzEKGaUAo2dLD+25G949h8QpA7s4DgCepG0dTba4OWKp8nVoUFhKqF2IOhiaqEg0ILHhCS1jRTk679TEc7hnHjWGSEchskmtjtEVTi+hgCUnY1tS/KkdKd6PvDcAdj8hZVrTereUNSZCjUV8Xisl4lqZ22vvygsntAhzmNNyfSJyi/RWLXssJkpQ0r73iMpSKd4vsEv5vWFJvaYJql6bOeNX9IkMdmNJYcu1ADTjCqMhnKI4lQHjSrU48Y4meNT5GO4YgpdQTS/fIbiY9MnBLZZcs8XcaO9Xhf9D17CCYWLVtYH1gJxx0y82+8DV2kRTIlPvgXuITOMD1CddHFdgTDRg36ElNemOfmDv9POInFbmkJ/mSbZRyAo/K0DXiSaOSfN/Zh9Am4WX5wN8qPN/WOBZOhbhXR4qjNLuSX5wZM9TM6m4GNt/QFl+x5OI6+hhsqIu3Qg+hilRmZzQPqW4xJMwaq8K/WBKAVkLhOKG7cKwWXigB8wf+3h5xSCandXl94fwiEq/Ww2Ykk9HhJRSKQk2WX5sqIytTSg9TEV4lQevhrBE4ZIAJmkEf6XF9mpXcQkuWokhMxKgP8AURemrVrEo02VdoL+b0Yc9uTxATzuYGmQoP3QpjbMD5AxNC1g2I5U9PSGpehefYNangeYw1PWClgkhT1LactxHJWUDvX2A9Td+EHV+jaRJanN2iJXDU4S3qWEBK0CxLauztvsYZNCOP7AoJL8K9I6uWwqphrwtBFIQUqPxg4sMqgTwhWZixkCMoBBcLTQ8QrQ/tBu+gdIkVJD0JPGnhC611BGnvSPVOpYam0RMpg4r1px1d4oqJytigCR8xYvz4aRD46X18D9+EVsyaD8tCSxB197GPEEPRmNXdhwJA4tBVCtv0PLnpegJHE8NwKxKX2g36Q/Mn1Ptoosb2iiUHURyFT75xVz+3FZilKQmxzXJB4WtCzy449ghjyPo2p7UOgA5Ab6u8S/MtZIfU3PnTyjA4vtmYlBWhVRcKqLbbRHBfiqcylqQhQSwKRRn/U5ezCjROPk436LSwZPs+gnF2CSE021rfjxgK1k/qc8+PFoy+A/F6VXTlJ4hvFhyhqf2ucmYUYpHebiSza5QTrpQvDvPjRPZyMvc5ZiRsz1rdhBFzAGs9mZ7amMdiu2cSkh0/FSQ4UEknkoJJYx5X4qSpPdQEkA3JLkW8RBWeDNsTNecSdA3L1j0uYaVY8K+/2jK4LFCcoKcOzkA60oNh9zDvaGMTKEp1U+IMzn5g/epwp4xB+Yk6ouvDbV6i8Uvc6s9eH3EK4LtALUUlknMUkEkEKAJAfc6cjAUze+kMFIUGJd6kKLEWZnbjzivlymC0LTlOb4hzBtaBrgjIC+ynDRzT8ycuuDpx+JCPfJocHNJ7xBGg1trQVhkTwSXDCrAClL2rfcxWdnzcyAU/qFzYmhDbu78bw12bgpsyuVgrVXdbMA4Y1BBBNBrzib82a7ZT/xw9IPiMQilLvViHps9w/pERikiuUOx1bgGu1RDU3scZJaZiwXtkoxVQELOv8AtgycFKy2S4N3zPpcs+9GvaCvlIxX5K/6Fl8bKTuLr+ypVPS9jwc/UARM4kaU4VP1rFhmlhLDKKXYfqIZ97+URlyZRUXQFBtCUVfhTxgR+YxN04tBl8RlStSR7BzQ1Cklq5gW5VF4cw+LQHOVCi4ICSzvpcluAaAf4UkgGXNKL91SErFHBrQkXu94r8X2dPlusd8G/wAMORSvcofB46oeVgy8ajnl4+bF3H/hdzsYVk/5aWA2PIk8BEEoBJ+VnavdD8L+7xm8L28U0IdN2cir6sPKHZf4lUW/y0nm5bkTaL7T9EVmi+2XKiMvdTTQ7texb+YMmiaoDs71e+of6Qoj8TAgpVKSBs7E6hyw9mLLBdpYdQ7zIUWvbbX6xGWqPaLx0S6YspR2A5H9yIGpZD1Nd/u8aCfgknKpCko1cAF+VWHSFZ2AlEPmJOveSkCvKEWdId4WygmTFbHzbpWBTcSpmJU2h8vURbTMEnMCpCwk2UJgUHvYCg6/WKubLlhXzADY5yddKVpb1iscsWTlhkhAzSX5e+kDTNNxoW9mHMZiWLIKWGoRlPMgpcbdYrZuJLMSSNHpaLRlq5IThpDfGd3I9mOqnVoXD7feK9U8HTrXfwiPxYfglbPnmL/Fc5QISES+KQoq5EqUR4AQn/jk5QZUxZH9xirJ0MeaPN1t9npaIotk4kLIckVrU1BpeDkPMAe9z6ejdYpZa4uJ+JUAAljQC3UHn6vCM1FrhAU5kTUEJVbZz+lTGzF4j2c8pRQwUlYNa91klQrqHBHBoewOJCwtQLp+ZlXG6X1GkETJ/wA5KnBB6uDo99mOrxKxijxuDQcykUoFM9sxNeIcfaHsYpRwyVMoKTQkmmzhjuAQeMOdpoVYIJOQA500LKYvYvTxERlhCpSpeZIGUgOWA2DP1D7QVIHA7hMQrJLZGVWrVIaiWalgA8ZiaHK3YFKmdmBzKrmOlqeGojV9mha5KEzMyShIclJAUEu9W2a9GEVHaXY6lTKavWlrpDaaU4Q2OVNmkkxfsWZkmqQvuqAI5M7gkdfCL/8AEwTMwiFIFUuX5s46h/LaK6T2cpakoZyKOkd4AUvtoSY1XZPYiJKQpQM5Rrl/6aGerfqN7+ERy5oqSZXFjck16FewFzFhPcZLJZZTlDiweyiDsNIe7XwzB1996KKj3Uh2Sk8C7M+9K0jI7Z+MnNLU6qFLlkszsNqPyhLtLtd5Mwg5VKGUg/pVRwXd8wdtCU7KLcs5zcuDshCKiHlzfhLMuWsJm0IQS0sgHKpCQLKDE0LUdrw52Z20oBKkIdKyRlJ7yO6bH9QzaU/5lDoMT2atGcFYOQkgAGoB7iSf9pNOB3jUdn4lOVHdY6bAhw4a4cnxEbJFpDYnbNMkrICSCRUO3+okUFm34COzMFSpLsaUF1PRnYVj0yaCNPQFw+sHCiGyuctKitqOWtHnSZ20Ql4YEoKUJ2IU9NTB5qzUBKHSbANs3M2rxhyQHF/rtW0eGH716XpV/NwYPNC6ueRUypbMUkAgglqAXPLUwaViwPntuP25wFamKn2ZuFWheYQ9KHyLWhdTQyjYj+IuxELeYi51TR+rVPMGMwrCKTUqoNSHH+5qjmHG7WjWS52Wgf5rXLat9OMDnYdK6pYKF/6VNqB5uI9Dx/OyY+LOLP4GPJy1yZKfMMsBSwAlXyrSXQrkpmfgWMHw3aTHMFHoXe1yzHrFkrANmyMnP80tYzSpm4KWY8wxjL9p9hMT+XzIXcyFKoTr8Ff6h/pPeHGPYw/Ia1Uzycvx7g7gzZ4b8VrASKUDVKgBb+k208YeR+JKkUSos5Soi2pBCgeNHIEfJZfaExBYu4oyhUc9QYfw3agVQ0r0jo/wyIas0eD6TN7fUumcZSCQxKS4FAFJ1tcCAy8TMUxeeC98xUgMBR3Fd66Ri/j7K6MfE6RP80oCr2H7feBoh/FheWf8kbqQvL88zM9kZSSSdHZRRTexL2eE8VPMtDmXdwagBxejEkMHdv1cIzsrt2YnN3icwq/efmD4PzjuI7cVMGVaUqtWoVQGjg25vCbUrHWeOktjj5JUc5W6mJKVAp4hkpSoUo3+oXaE5ipZUoIUpSQbspNHNTQsLCrXivw65RIKypIrVwrqwDgePSIJlJJGU5qg3AYUo29q8I1U+2C7+j5itMdSK1j2Wu+0PYbs5Roru7hq14aco5zosTSnSLWQlRQEmWafqa+oBt43hyTg5cq7FXGp9+UTGLNco96cuUByQtnsF2etNi2a9HA82h6QMrBSwcoIckWfhCxWpfzE8A30jqJASbX89Ol4RziLyXcibJJ0Ju4KjQ1IDOwL+UGk9oSJRISjM4/pHi/38Ir2CaM5BILWHF/1WNvrE5UhSyw8qNzJ5RFzQ6TGf8cMxXdkgd53UolulAgNx1hiX2OqYQZoSgM/dAK60FDZxV+tYsMFgkoAIDqFcxsP7U2cbmGlrq7gHU6291jmyeQ10duHxbdzO4WShAyoGUa7kv8AqJufIbQKViSollBg4IH9WVRANKPlbq8doA7kfWkZ3tD8NpmzkzUzFyqd/IGKiAWLg36G8c+OnJuTO3JFqNRRV9v4Eyl/GQrukVSO6QFksthRwCQeKS9zA8d2yF94kDu1FKqT8pAOjm0apXZEtUoy1zFLKkkFZLKIfVg1vU7xipn4FxLFQXKI075GYbjutSxchm5R3YsmOXb6OLJjnHpFejtIJCBfKkAtqQSQX5Fos8L+LlJAAQktuTbX1hGb+DsWH7iS20xHlUPAkfhXFn/pdM6HqL/NaLt432yKWRdJmwl/8QEfDyqlF6E5SGfgbjTe0ST/AMR0hmkqfX/MpzHd9Yyn/wDH4x6yxt86fvCGO7KnyjlXLU/AZh4jjSJLBgkyu9nXZ9Dl/wDFQgg/BBH9wd2p+m3sQ/hf+KclagmZIVLBFVBeYA8E5Xbi/SPlQwU3/wCKa2/w1faJpwM41Embr+hWl6tBfjYQb2W7PsZ/GGEWSEz0kn+ru20GYB7wxJ7SSSMqkqfYgigq1Y+OI7GxJlmaJMz4Y/Vl/wDX5m4tGl7J/A00ALnTPhHRKCCoAj9SgWS7kZQ5uY5Z+LijzZ0w8jK+KN3jO3MJLy58RLTMcZhmBIawUB8poI7iu15AUEy5iVqYh0VAZnGagBYtd+EZGf8AhOQwUVLKRdLitiKtYdIkMEhCQmW6QC4Ac11u8TeLE+mUWTL20arD40HuTK7Gnr9YJjJAbvjOnfUc9oykjFlJZdtDp0O3CNL2bjc1CbiFalj5G4yIzvbfYoUHIKwLLSHmJ4GnfHAxj8XhVy60Uj+tNuSv6DwMfUMR3Duk6QhjuypcwZ0KZW9K8FPRQ4KfpHXh8r7OPN430YKR2iqgcdfvDCULUfnI5H6x3tPscAlu4rY0Qrkf0HgaRUpnLQcqgQdle/MR26lLlHDKDRokyVpDlQPBVCerXhWbi2fut1/ZvOE0Ysg763/aOid/V5j6xlKS9iuKGpWMe4IPiPKCpxodgR0MVpnoNiImEjm3u8PHM0+RHjQuiQiWQLnhpXU/beC/nFVY0Jsdaaa0hAzRYca6m9vKD4aQwuK215AbxKUiox8AuHPE+tDBfgtWwACiRQ0rA5QLkE2dyeunl1ixw8mWUnOtdK91AL8ASfptCNs1IghB7gLknQXLHbaxtrBVTFEgJQzkirHSpJ0bfjDShl7oBQCKglyX1LVt6RyTLJbulrHwtz0aJuYdPPATCyVK+ZRyj6bP9ousMgJDMA3ja5P1vC0o0p6W4DSGEL9/WIyO3HBRGTO9n6wCdiK+Hhs0QmLBpUn2IGqmUXL9OJMRaOqLGgoEOosG8a6camE14ggZQYjMnmoSaa9NoCpD2vQe/esBRQXJ0O4LvAksE6nlDSJ2dVmAZLngAbPSpY9Y8oqRJmmVLUoJQxpmDmhPkT0hDs+aCpIGlTZhWoLXN3jNWmwKXNFvisM/eLskOWsEjYV9kRBUpIADgkO46Agg6isFnYuhAuRp4fQwtKoHL0AA5CJK/ZV/o5jJoyOLjzhrAYg5XBNeLUNR6wh2gpXw3SQFO4eopUCO4KaVIQdwD6Ewzj+Ni3+VDPaUwn9Rrq/hFdLWrrz98PGLVEv4gyh8wBIAarCrcWNOUU4QyylQZxRwz0PViNoaHQZjycSxSqxsqvg3AGH5yg4U/wAwqPfukU0oulTUv53r58odwGKzpINxQ861bSpcc4SSoya6DYjuuKRXYyTV9Hq3rFjj2zUOgI66QgT9jxBtCwbKSSZX4qWxZVUmrj1G0Sw0xUss5Ieh5acDtDSAPlNnsdDx4RXYkGWXIzI2L04UL/aOqL1KjllcXZp5U0TE16j6wtOJSqpfnr1inwWOYsC44/tFyJ4WG091iDxuLKrIpISxshKqGoP8tzjPdo9nOlmCxokkBY3+Gq3+0+caZYHynodDrlP04vCM5CS4NOG3EcI6MU3E5c0FI+fYnCqS5HeSLmxHBQ0MCGJVqS0bSfgkKPfVlXYL34H+oRST+ziglgkkaH5TxT76R2RyJnHLHpKsSQquYNy+kEyKSxCnqzGvWCCTLJaqFaub8iIXnypiNcw8edRb9xDahdIaXiWNRdmbXhe14aw01ySQGAA6k0AOz3MCCEpcuC9HZr+bRPDKrnAcixV8vIeHHS0BiFgUOLEauzPx4C94jKRq5093YWhdE1nKlE1Dl3NaMKwLtHGZSwoqoIc2amY2ep4l4RKxkiwXiAj/AFK424V3rB8NNUVkk5UJ1NmDd0cTw3jLGcSQXtXaLkYjMlJLsUim5Dh/Lq8Zwoqn9Gmw83MAQANr+JP14Q0k5CGYsfE3AHIwjhiyBytz0hjCLfvHenhpEJI6IMOzCl1GvL7Dzga1JzEBwP8AutRzxLHhaOFb1NPfrCclPednO376mJ0WtDAULNyDmwhmW2nmKWryesCSyQSfmIp5HUNuPOJS00c050HU9IVjoZE9CQSSxAB491QrTXKTwqpxAcCtKsyt6mlS9dKUchhFZOmvNCE6Pma1QLjqz7txh/DhKHDXDvx0eM40hYu3YySajlf0jq5hAAuSz89TwEQQc1eXnwgpngABgWLhw/CJ1RWwWOduQcMDuCa8GgfZi+4kO7Bhy08mg83vEW8hTXhwhTBpKFKSdCeV9CPdYf0JfJddmq76OZ0cuUUIG7xX4iqHHzJANdbuL7GGsGzAgBgXY1FNOIhOUth0f69eUKhmSw7EsLKDg8Rofe8dMohRUElnYkWvR6U4c4hhsubKoFgXS2r1aovUx7GTCQlQdrK2oHHJ2Nd2gtWwXwMzSWpoKb0vEJYf09+9YIk5k029+UJk5SRxcfaJ16LWSnDWOrlhQPv+InNqH0Nupj0n1v0gp10JLkzuMwqkElFRqn7bco9he0iNaaxc4ksSkip8+kUfaOBLlSHG6RR6abGOqElNUzjnFwdoukYoKZ/bavA5s1/magvrziiwuLzOzpI/Tq+tNIsJeIBv1Bg7dA3LQScAX9bRWzaXGlDyguImsQx9+z5RXTMTXXLTzLO8UimRmz0/DJmC2l4p5vxJZykkjy8b7eEWP5sDmd/oPpCk+c6i1i0ViRGV9jrHeUpKQHd3NqniTyiCFJlsXJ/pLU0cDlZ/CJJkKKiq4DlZU4JFSH21pTQtrCswjMBmFBTKHdwG9dNzBCkqO4rFEZQhwAHD3/Y0feEBV+p/mH5WFUU5kgl9CKkVsOY5NEZeGANSCaUGlbPvBTSCxeRKrU22iywSqJzPlFvE092iEqW6lMAE1DPcsaA+p4QNKe8nTvBmsALEdQPOA3YVwaMT8xDW+kWGEUWFKmiffKKrBgMOAY9KNDZnPbx+kc7OiI7NFWuBtu7ViCe9e3KmtoAle/Mts/lEJ+JFUpoCaP8AfgPOFoews2fmU36R68Ia/NmWjMpwCHtdL6MXIJDGkVWEQ6204+Lc2jnacwDoXyqL/pOtDSnUQNNszk1EJ2PValF+tTfexqDppFoUqIBcEkaXFTTmA4ptFBgVqluCCSoPTkWvqX9YNIxgdISWSmjNUvvxev8AugyjYsJpKmX8pd2g8jKpKlqNEgFgKmoSwL0vCEpZABO3sR2coOA3zH61Y9YjXJ0XwNS1urQFrnQhrgcfWF50xpgIdlU5Kpp5eEdUpiS9n86+sE7QmitHJKS4pl7wNAPMbQUhZcD2DUyg4PDjoa2EISlUyqooUOnrp94YwxFAwyszaX1qGNoQxkwJmg7sCeIcDg9POAl6GbGZxISFVYBILaMBlJ5Pf+IMFFQUHbNfYl3Bbd/Uwvg1JLBQcCjOzXY80sObkGO4YkODQpNbEcGNaWI4GM1wBPkLhZjJawB8vvHMXYKBsfKBzlOou9Q8EQrMCLtaFrmx74oBh5gYpagLjgHdukMylMWe/JuFfKEFqANrfS8Ezs4NtILigKQzMlOn3xiE+VnS+uvlXhHpM90s7njE5Cr+BhoqiM2ZjtHCd+vdU7BQ1Ox4x2SvN3V0ULHdtIte0JYOYEOG8RpFDPJT3XzJ0e4a3PnHTF2jnk0FUCHB5in2hHEpIOZszfpdiPvFiieFBi5bXUfvAppZs3QwyYjKlS6EBjful/tpAFYf+kvuCQ/Qw/Nku5S3K7+OvCAfBClEJLGmnDYdYomIIYvHzJlywf5Q4A4cYu+wez5akFczSl2Fia8PtGeTiQGap8uENfniqjMBxp1HlBkjItO2seVFkFkh/lDZhp0cC8V8uUeQFjvs3nAczpdR1pxrVtzVoKcSMh5AUNf5YX4wKCGm4oJSQNiB41/mB4JJzDXYeZ5c4TKnJ82Fhw4CLTAKV8xcAgAbZQRbjrwaM+EEupNlNuW8T4Xg+Eku72t+0KYcv6jqA7cIJLUohie6C4HHd9aRBosmHmggEalW7ubAvsw0hXJUcNeevlBErd+JFfCISEV1r7EYNcllhUBKSdTR3YDNq9qPxvFWlQKgSSbCv/2cuHcMxal4Zx+JUiTkSKhTuoPcDU0rtplO8VfxKqd6cmLuzM2ubpAjEE5FjOQFrSyWFCpjUBJqBs+YUOr7ROXh0iYoipetBQvbg30jkpBQgBSgSKaAgO/Wpq/9XCEJ01SVEAk6uKXqPKN2bhcsvklg2zN04ROWt2cWPWKmdjlUUKl+6kihOWgPC/OH5a3t/HCEcSsZ2Hxdvb2+8BxPeAAetm+l6wUqeh2MAnJJSCPmSCx4io98YEQyH8LNdjuB9Ijj5gGgzfS9C+jWaxhORjKjgBxGraVp6wxjgCQNxfbieABem0avyDdohKWxPt7P74QaSzkvU+f7gvCQJGldX3H7vE0TWKefkf4gNGuxydMOViSyX/eDYSiHO7wvOV3uH7R3AqGUh35+MK1wM3yQ7QTXMPf8iByJgZvCDTSGbanGK8LZUMlaoF0w6JtTzgwmVMKK3HveCIUCOI9/SCIx4TNeDEHUaxRdrYSpZ203vpFiJvGIYtLoLG0PF0QmjJmcUnvdFffYxZpniYkg3+u7RW9oDW2heFpM4g+h0i9WiXRaKlgUPUbkVcHpEp0pJY6t8wvyI34wv8bMmvzDp/MBnTCa1Ch5nh43jUYoAYbkHK6jRhTcvpW0LygCoc+v8Qx2gWVlIIytfQ683pFWAjLSVkA29AA/0js2ig2ltX49Yjgi6gNww1hhCTmzHRmG17PAfAUTw2HzEABnu4reuu7RcIJSAAdEg0ZrlOl6+UV+GSyX1LhqcgfE+sOJLO4tfibv0IZ3/VCMdFlhMTlJpVmD2HEAcPNo58YVf3vCEk0DGz16g7s9h4RNSrb67xPSNFjIVUbftDeGUzqIcajq3mWhAPf94IZighSUkMcrtqasCdGzHqIDQ6ZzFTFBRJDvopyzVAvqK9dHiOAl512GVJqSHDmyidKJIrsmBSJjkhXfYGg/0g6PuGO4PKGcOoBRISsaZnozF05RcuAxtS1A2fCoXtjXaOIR8MZLsrp+lnZnfQQni0uhBAa5pT9QrS926Qz2hhMoSlYsAb2JFnHHWtidRHJgdII0c9Aza9eohY0ugs9LCDl+InUAH/uIA1iwRLAUchFHHOnDnFYueEywSLOTuNHdonh54KQUjK6i44tXpfxjNMKfI4hTs4H7XjqyyX1/b7QEL2cV9+sSxRdAD6l+TQtcj2AbKrKXqkMBWjOH2u3+0RYTF91nuB1sfUP0EKCWCh2BIS4Lh6Go4U2c1j0qbQOfdftBaMn6CquQ7t9fr9ogFV5xBZtyI6h4GlTgHjtrGo1jwWKcx6NHHKFKHUcoSVNrz8fdIZxcyruDQenH3SNpBZ3ELLU36wvNLh+tYIoUPlApRqR4cqPGo2oj8X31gqZmukIzyx9If7OWCKtY+RPjfygtA1HFzKhoKmc9LPrCc1JHQ/xEEzC3ERqEbFO0JBrSmo8PpFPPTp75xpFKBFdYo8ZKZ4tFkmKy5xF/3hlEzW4fZ/CEpg/aOoU0NQpPDysp47Dd/QB/GEsUty+/rraGpai4PFq6BzmB4lxWEJynNLCHRmSkkvFmZTgPtcWozh9CBFSDFs4yKAvZ+abcWI9IEgxDmhyuSRUHRyWccKk+ETTbMTx509TCT6E6AtSjsaVo9K+NoeYgIDvUjxtCjWN4NAVm4C1r3J8POB4S8EwiAGJIqPCj2iYUAon9Iapu1GP3hAxJYoZQKVLUHNmfwHWE8TiK5AKC73pr6nxEMY6ez17zdBtTUfeAo76gcr92oLONU97fXjaMgsJhFl1gOEhJzfNd+4k6mqQT/dFnLm5TnSk9wlQev6ioCtxmanGKuWTmJpx2JIBzA7EMr/cYJOnnKUgUyskGj1FSeN+kK1YU6L/tlCciVZrjd31oTbSnHcRUqCxLZ3BSKHrXjQt/uq7CLHB41CZYlqAWEm5YllCocsoGviDwhZeKBUtRplQAwtbKDs7JdmGkJHgd8imKwxykmqTS7EEFhzGUHqeEdwgKUgGpcnp7PrwhrDIPwjmJcFwDsQS3r5QnNLEMXp7ag0LdIcTphQphzf7Q4pYyMxoQX6U6UPjCcubBVLdCqE7QrQ6lwHk42WkATE0Y5lasxoNXBsB9KrYmYkIJlkkA0oa7O4BF7kQjiZurAlxpruXpHkYtCE1OZKg4SnMGpQEmqWs1YbSLqLKXiAtOYeyLxAmqhTcfvC3Z+IGXLsTq+u7R7ELAYuzBn5e/OBXJr4s6osR791hxRcC4pCE1mCgbj2PCD4ea4I0/YvBoFh0rBFL1B6XgWJLEF66faOoWajjRvOIzS7jW9owbsDOV686coJLWUlOxtCy1hgdNPqOm0QzNXbzg6RR+bMe0LFVXhYTCCSD7MTM8ERtICWfSBzk5hAs0eMyn7wyAxCciFzD+KS+kKKQ4h0TFviMg7qoG8yekKwxi9OQgAhzHniylzQUhzo6tbBTA9BTnCMgV6QwPkT/f/wCogMKGpfzqJY75TQ1D01qYKFNo4Nnrrb1EJWfmfWGpt/H1MK0EYE+xBrTXYwHEYolOUO2vlpsKHpEZg9E/WI4Gq0g1GQ0P9h+0AKOhy7u/odKNSoENKUchJIro9SGZNxQMKcFC0DxPyoOrq/8AJMBnKJUK/wBP0HpSB2EdwqyBRiwvxA18BBfislXdq2lz7+scJ7o96GFZnzDn/wDmMYeWSoJzE8KMKGttXa0NzVEgI3IKgS7NofXxitwai/T6Q6tR+Iuun/quEHTGZE7MAAQCa8hlc7uQH8ISfhSJYVI+KoNRlU0+RUMISPhCl1D6j0jGaApmPpV4NgprKbmLO2zOeUCUb8h6KgCDfr6xqNE9i8Tl7lGNCTa94liJbJGdnKdmNgVEvW5vq8KY8/5og/bnzJ4oQ/H/AC033g/QfsGmeM2ZDgHiLFg3IHSOzJ+YMRUNwo2sCQn0P/kYhMN/7T6mGEOzpqQnKk1e1/HzjuDmVzGoLuNdvfKE03MGlWPWC+gLse/Nson9Nm6UMETiQXPuvrCs/wCn2hYfU+kLQLplgV3HGnA6e+IhYzdnDRxB7vvcQJX/ADFc4KQWSWutNo58SPTBUc/rAphp72EMAKJkeXM97wM6RFWsY1k1TIGL846BTr94gq4jC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6" descr="data:image/jpeg;base64,/9j/4AAQSkZJRgABAQAAAQABAAD/2wCEAAkGBxQTEhQUExQWFhQXGBwbGRgXGB0aFxodGhccHRgYGBgcHSggGBolHRgdITEhJSkrLi4uFx8zODMsNygtLisBCgoKDg0OGxAQGywkHyQsLCwsLCwsLCwsLCwsLCwsLCwsLCwsLCwsLCwsLCwsLCwsLCwsLCssKywsLCwsLDcsN//AABEIALoBEAMBIgACEQEDEQH/xAAbAAACAwEBAQAAAAAAAAAAAAADBAIFBgEAB//EAEAQAAECBAQDBgQFAgQGAwEAAAECEQADITEEEkFRYXGBBSKRobHwEzLB0QYUQuHxUnIVI2KCBzNDorLCU5LSFv/EABkBAAMBAQEAAAAAAAAAAAAAAAECAwAEBf/EACgRAAICAQQCAgICAwEAAAAAAAABAhEDEhMhMQRBBVEiYUJxI4GRFP/aAAwDAQACEQMRAD8A+zDExP8AMDcRkU4py7xNE7jb6x0vAc6zWa0T07xNKwYyQxA1V7eOf4ikavy0gbH0HeXs1xUN44mak2IjKIx6a6+6wRParWHn6wuwzbyNU8djNjtpYGnvhHv8bXpl8P3jbExt6JpI9GZPbczdPhHVdrTNx4D7RtiZt2Jo3jzxnh2gvVRjn5kk1MDaZt1GhMwDUREz07iKIzNzHVzNfdI20bcLlWLQBd4h+dEU65r/AMxxUwbhvdjDLEgPIXQxYiacQDFF8fj5xMYwamM8RlkLv4wjwnpinOKG7mPDEDeF2w6y5M8R0TRFMnFtHU42NtB1lyFiJAxTHHUtE5WKUbA++cDbYdZbPHnhAYk/1COrmBnd9b/SF0MOpDpMdBis/NgXI8YEe0QLK+sHbYNaLiORTL7W2IgMztY7wdqQHliaB44Vgaxl5nbK9G4U+0Lzu0ZpDlRA5D+YdeOxHnRrTOTuIgcUneMce1FjX31gau0Zn9Xp9IdeMxX5CKlOJNdospGGmqSClJIJZwHsDve0LrzEKGaUAo2dLD+25G949h8QpA7s4DgCepG0dTba4OWKp8nVoUFhKqF2IOhiaqEg0ILHhCS1jRTk679TEc7hnHjWGSEchskmtjtEVTi+hgCUnY1tS/KkdKd6PvDcAdj8hZVrTereUNSZCjUV8Xisl4lqZ22vvygsntAhzmNNyfSJyi/RWLXssJkpQ0r73iMpSKd4vsEv5vWFJvaYJql6bOeNX9IkMdmNJYcu1ADTjCqMhnKI4lQHjSrU48Y4meNT5GO4YgpdQTS/fIbiY9MnBLZZcs8XcaO9Xhf9D17CCYWLVtYH1gJxx0y82+8DV2kRTIlPvgXuITOMD1CddHFdgTDRg36ElNemOfmDv9POInFbmkJ/mSbZRyAo/K0DXiSaOSfN/Zh9Am4WX5wN8qPN/WOBZOhbhXR4qjNLuSX5wZM9TM6m4GNt/QFl+x5OI6+hhsqIu3Qg+hilRmZzQPqW4xJMwaq8K/WBKAVkLhOKG7cKwWXigB8wf+3h5xSCandXl94fwiEq/Ww2Ykk9HhJRSKQk2WX5sqIytTSg9TEV4lQevhrBE4ZIAJmkEf6XF9mpXcQkuWokhMxKgP8AURemrVrEo02VdoL+b0Yc9uTxATzuYGmQoP3QpjbMD5AxNC1g2I5U9PSGpehefYNangeYw1PWClgkhT1LactxHJWUDvX2A9Td+EHV+jaRJanN2iJXDU4S3qWEBK0CxLauztvsYZNCOP7AoJL8K9I6uWwqphrwtBFIQUqPxg4sMqgTwhWZixkCMoBBcLTQ8QrQ/tBu+gdIkVJD0JPGnhC611BGnvSPVOpYam0RMpg4r1px1d4oqJytigCR8xYvz4aRD46X18D9+EVsyaD8tCSxB197GPEEPRmNXdhwJA4tBVCtv0PLnpegJHE8NwKxKX2g36Q/Mn1Ptoosb2iiUHURyFT75xVz+3FZilKQmxzXJB4WtCzy449ghjyPo2p7UOgA5Ab6u8S/MtZIfU3PnTyjA4vtmYlBWhVRcKqLbbRHBfiqcylqQhQSwKRRn/U5ezCjROPk436LSwZPs+gnF2CSE021rfjxgK1k/qc8+PFoy+A/F6VXTlJ4hvFhyhqf2ucmYUYpHebiSza5QTrpQvDvPjRPZyMvc5ZiRsz1rdhBFzAGs9mZ7amMdiu2cSkh0/FSQ4UEknkoJJYx5X4qSpPdQEkA3JLkW8RBWeDNsTNecSdA3L1j0uYaVY8K+/2jK4LFCcoKcOzkA60oNh9zDvaGMTKEp1U+IMzn5g/epwp4xB+Yk6ouvDbV6i8Uvc6s9eH3EK4LtALUUlknMUkEkEKAJAfc6cjAUze+kMFIUGJd6kKLEWZnbjzivlymC0LTlOb4hzBtaBrgjIC+ynDRzT8ycuuDpx+JCPfJocHNJ7xBGg1trQVhkTwSXDCrAClL2rfcxWdnzcyAU/qFzYmhDbu78bw12bgpsyuVgrVXdbMA4Y1BBBNBrzib82a7ZT/xw9IPiMQilLvViHps9w/pERikiuUOx1bgGu1RDU3scZJaZiwXtkoxVQELOv8AtgycFKy2S4N3zPpcs+9GvaCvlIxX5K/6Fl8bKTuLr+ypVPS9jwc/UARM4kaU4VP1rFhmlhLDKKXYfqIZ97+URlyZRUXQFBtCUVfhTxgR+YxN04tBl8RlStSR7BzQ1Cklq5gW5VF4cw+LQHOVCi4ICSzvpcluAaAf4UkgGXNKL91SErFHBrQkXu94r8X2dPlusd8G/wAMORSvcofB46oeVgy8ajnl4+bF3H/hdzsYVk/5aWA2PIk8BEEoBJ+VnavdD8L+7xm8L28U0IdN2cir6sPKHZf4lUW/y0nm5bkTaL7T9EVmi+2XKiMvdTTQ7texb+YMmiaoDs71e+of6Qoj8TAgpVKSBs7E6hyw9mLLBdpYdQ7zIUWvbbX6xGWqPaLx0S6YspR2A5H9yIGpZD1Nd/u8aCfgknKpCko1cAF+VWHSFZ2AlEPmJOveSkCvKEWdId4WygmTFbHzbpWBTcSpmJU2h8vURbTMEnMCpCwk2UJgUHvYCg6/WKubLlhXzADY5yddKVpb1iscsWTlhkhAzSX5e+kDTNNxoW9mHMZiWLIKWGoRlPMgpcbdYrZuJLMSSNHpaLRlq5IThpDfGd3I9mOqnVoXD7feK9U8HTrXfwiPxYfglbPnmL/Fc5QISES+KQoq5EqUR4AQn/jk5QZUxZH9xirJ0MeaPN1t9npaIotk4kLIckVrU1BpeDkPMAe9z6ejdYpZa4uJ+JUAAljQC3UHn6vCM1FrhAU5kTUEJVbZz+lTGzF4j2c8pRQwUlYNa91klQrqHBHBoewOJCwtQLp+ZlXG6X1GkETJ/wA5KnBB6uDo99mOrxKxijxuDQcykUoFM9sxNeIcfaHsYpRwyVMoKTQkmmzhjuAQeMOdpoVYIJOQA500LKYvYvTxERlhCpSpeZIGUgOWA2DP1D7QVIHA7hMQrJLZGVWrVIaiWalgA8ZiaHK3YFKmdmBzKrmOlqeGojV9mha5KEzMyShIclJAUEu9W2a9GEVHaXY6lTKavWlrpDaaU4Q2OVNmkkxfsWZkmqQvuqAI5M7gkdfCL/8AEwTMwiFIFUuX5s46h/LaK6T2cpakoZyKOkd4AUvtoSY1XZPYiJKQpQM5Rrl/6aGerfqN7+ERy5oqSZXFjck16FewFzFhPcZLJZZTlDiweyiDsNIe7XwzB1996KKj3Uh2Sk8C7M+9K0jI7Z+MnNLU6qFLlkszsNqPyhLtLtd5Mwg5VKGUg/pVRwXd8wdtCU7KLcs5zcuDshCKiHlzfhLMuWsJm0IQS0sgHKpCQLKDE0LUdrw52Z20oBKkIdKyRlJ7yO6bH9QzaU/5lDoMT2atGcFYOQkgAGoB7iSf9pNOB3jUdn4lOVHdY6bAhw4a4cnxEbJFpDYnbNMkrICSCRUO3+okUFm34COzMFSpLsaUF1PRnYVj0yaCNPQFw+sHCiGyuctKitqOWtHnSZ20Ql4YEoKUJ2IU9NTB5qzUBKHSbANs3M2rxhyQHF/rtW0eGH716XpV/NwYPNC6ueRUypbMUkAgglqAXPLUwaViwPntuP25wFamKn2ZuFWheYQ9KHyLWhdTQyjYj+IuxELeYi51TR+rVPMGMwrCKTUqoNSHH+5qjmHG7WjWS52Wgf5rXLat9OMDnYdK6pYKF/6VNqB5uI9Dx/OyY+LOLP4GPJy1yZKfMMsBSwAlXyrSXQrkpmfgWMHw3aTHMFHoXe1yzHrFkrANmyMnP80tYzSpm4KWY8wxjL9p9hMT+XzIXcyFKoTr8Ff6h/pPeHGPYw/Ia1Uzycvx7g7gzZ4b8VrASKUDVKgBb+k208YeR+JKkUSos5Soi2pBCgeNHIEfJZfaExBYu4oyhUc9QYfw3agVQ0r0jo/wyIas0eD6TN7fUumcZSCQxKS4FAFJ1tcCAy8TMUxeeC98xUgMBR3Fd66Ri/j7K6MfE6RP80oCr2H7feBoh/FheWf8kbqQvL88zM9kZSSSdHZRRTexL2eE8VPMtDmXdwagBxejEkMHdv1cIzsrt2YnN3icwq/efmD4PzjuI7cVMGVaUqtWoVQGjg25vCbUrHWeOktjj5JUc5W6mJKVAp4hkpSoUo3+oXaE5ipZUoIUpSQbspNHNTQsLCrXivw65RIKypIrVwrqwDgePSIJlJJGU5qg3AYUo29q8I1U+2C7+j5itMdSK1j2Wu+0PYbs5Roru7hq14aco5zosTSnSLWQlRQEmWafqa+oBt43hyTg5cq7FXGp9+UTGLNco96cuUByQtnsF2etNi2a9HA82h6QMrBSwcoIckWfhCxWpfzE8A30jqJASbX89Ol4RziLyXcibJJ0Ju4KjQ1IDOwL+UGk9oSJRISjM4/pHi/38Ir2CaM5BILWHF/1WNvrE5UhSyw8qNzJ5RFzQ6TGf8cMxXdkgd53UolulAgNx1hiX2OqYQZoSgM/dAK60FDZxV+tYsMFgkoAIDqFcxsP7U2cbmGlrq7gHU6291jmyeQ10duHxbdzO4WShAyoGUa7kv8AqJufIbQKViSollBg4IH9WVRANKPlbq8doA7kfWkZ3tD8NpmzkzUzFyqd/IGKiAWLg36G8c+OnJuTO3JFqNRRV9v4Eyl/GQrukVSO6QFksthRwCQeKS9zA8d2yF94kDu1FKqT8pAOjm0apXZEtUoy1zFLKkkFZLKIfVg1vU7xipn4FxLFQXKI075GYbjutSxchm5R3YsmOXb6OLJjnHpFejtIJCBfKkAtqQSQX5Fos8L+LlJAAQktuTbX1hGb+DsWH7iS20xHlUPAkfhXFn/pdM6HqL/NaLt432yKWRdJmwl/8QEfDyqlF6E5SGfgbjTe0ST/AMR0hmkqfX/MpzHd9Yyn/wDH4x6yxt86fvCGO7KnyjlXLU/AZh4jjSJLBgkyu9nXZ9Dl/wDFQgg/BBH9wd2p+m3sQ/hf+KclagmZIVLBFVBeYA8E5Xbi/SPlQwU3/wCKa2/w1faJpwM41Embr+hWl6tBfjYQb2W7PsZ/GGEWSEz0kn+ru20GYB7wxJ7SSSMqkqfYgigq1Y+OI7GxJlmaJMz4Y/Vl/wDX5m4tGl7J/A00ALnTPhHRKCCoAj9SgWS7kZQ5uY5Z+LijzZ0w8jK+KN3jO3MJLy58RLTMcZhmBIawUB8poI7iu15AUEy5iVqYh0VAZnGagBYtd+EZGf8AhOQwUVLKRdLitiKtYdIkMEhCQmW6QC4Ac11u8TeLE+mUWTL20arD40HuTK7Gnr9YJjJAbvjOnfUc9oykjFlJZdtDp0O3CNL2bjc1CbiFalj5G4yIzvbfYoUHIKwLLSHmJ4GnfHAxj8XhVy60Uj+tNuSv6DwMfUMR3Duk6QhjuypcwZ0KZW9K8FPRQ4KfpHXh8r7OPN430YKR2iqgcdfvDCULUfnI5H6x3tPscAlu4rY0Qrkf0HgaRUpnLQcqgQdle/MR26lLlHDKDRokyVpDlQPBVCerXhWbi2fut1/ZvOE0Ysg763/aOid/V5j6xlKS9iuKGpWMe4IPiPKCpxodgR0MVpnoNiImEjm3u8PHM0+RHjQuiQiWQLnhpXU/beC/nFVY0Jsdaaa0hAzRYca6m9vKD4aQwuK215AbxKUiox8AuHPE+tDBfgtWwACiRQ0rA5QLkE2dyeunl1ixw8mWUnOtdK91AL8ASfptCNs1IghB7gLknQXLHbaxtrBVTFEgJQzkirHSpJ0bfjDShl7oBQCKglyX1LVt6RyTLJbulrHwtz0aJuYdPPATCyVK+ZRyj6bP9ousMgJDMA3ja5P1vC0o0p6W4DSGEL9/WIyO3HBRGTO9n6wCdiK+Hhs0QmLBpUn2IGqmUXL9OJMRaOqLGgoEOosG8a6camE14ggZQYjMnmoSaa9NoCpD2vQe/esBRQXJ0O4LvAksE6nlDSJ2dVmAZLngAbPSpY9Y8oqRJmmVLUoJQxpmDmhPkT0hDs+aCpIGlTZhWoLXN3jNWmwKXNFvisM/eLskOWsEjYV9kRBUpIADgkO46Agg6isFnYuhAuRp4fQwtKoHL0AA5CJK/ZV/o5jJoyOLjzhrAYg5XBNeLUNR6wh2gpXw3SQFO4eopUCO4KaVIQdwD6Ewzj+Ni3+VDPaUwn9Rrq/hFdLWrrz98PGLVEv4gyh8wBIAarCrcWNOUU4QyylQZxRwz0PViNoaHQZjycSxSqxsqvg3AGH5yg4U/wAwqPfukU0oulTUv53r58odwGKzpINxQ861bSpcc4SSoya6DYjuuKRXYyTV9Hq3rFjj2zUOgI66QgT9jxBtCwbKSSZX4qWxZVUmrj1G0Sw0xUss5Ieh5acDtDSAPlNnsdDx4RXYkGWXIzI2L04UL/aOqL1KjllcXZp5U0TE16j6wtOJSqpfnr1inwWOYsC44/tFyJ4WG091iDxuLKrIpISxshKqGoP8tzjPdo9nOlmCxokkBY3+Gq3+0+caZYHynodDrlP04vCM5CS4NOG3EcI6MU3E5c0FI+fYnCqS5HeSLmxHBQ0MCGJVqS0bSfgkKPfVlXYL34H+oRST+ziglgkkaH5TxT76R2RyJnHLHpKsSQquYNy+kEyKSxCnqzGvWCCTLJaqFaub8iIXnypiNcw8edRb9xDahdIaXiWNRdmbXhe14aw01ySQGAA6k0AOz3MCCEpcuC9HZr+bRPDKrnAcixV8vIeHHS0BiFgUOLEauzPx4C94jKRq5093YWhdE1nKlE1Dl3NaMKwLtHGZSwoqoIc2amY2ep4l4RKxkiwXiAj/AFK424V3rB8NNUVkk5UJ1NmDd0cTw3jLGcSQXtXaLkYjMlJLsUim5Dh/Lq8Zwoqn9Gmw83MAQANr+JP14Q0k5CGYsfE3AHIwjhiyBytz0hjCLfvHenhpEJI6IMOzCl1GvL7Dzga1JzEBwP8AutRzxLHhaOFb1NPfrCclPednO376mJ0WtDAULNyDmwhmW2nmKWryesCSyQSfmIp5HUNuPOJS00c050HU9IVjoZE9CQSSxAB491QrTXKTwqpxAcCtKsyt6mlS9dKUchhFZOmvNCE6Pma1QLjqz7txh/DhKHDXDvx0eM40hYu3YySajlf0jq5hAAuSz89TwEQQc1eXnwgpngABgWLhw/CJ1RWwWOduQcMDuCa8GgfZi+4kO7Bhy08mg83vEW8hTXhwhTBpKFKSdCeV9CPdYf0JfJddmq76OZ0cuUUIG7xX4iqHHzJANdbuL7GGsGzAgBgXY1FNOIhOUth0f69eUKhmSw7EsLKDg8Rofe8dMohRUElnYkWvR6U4c4hhsubKoFgXS2r1aovUx7GTCQlQdrK2oHHJ2Nd2gtWwXwMzSWpoKb0vEJYf09+9YIk5k029+UJk5SRxcfaJ16LWSnDWOrlhQPv+InNqH0Nupj0n1v0gp10JLkzuMwqkElFRqn7bco9he0iNaaxc4ksSkip8+kUfaOBLlSHG6RR6abGOqElNUzjnFwdoukYoKZ/bavA5s1/magvrziiwuLzOzpI/Tq+tNIsJeIBv1Bg7dA3LQScAX9bRWzaXGlDyguImsQx9+z5RXTMTXXLTzLO8UimRmz0/DJmC2l4p5vxJZykkjy8b7eEWP5sDmd/oPpCk+c6i1i0ViRGV9jrHeUpKQHd3NqniTyiCFJlsXJ/pLU0cDlZ/CJJkKKiq4DlZU4JFSH21pTQtrCswjMBmFBTKHdwG9dNzBCkqO4rFEZQhwAHD3/Y0feEBV+p/mH5WFUU5kgl9CKkVsOY5NEZeGANSCaUGlbPvBTSCxeRKrU22iywSqJzPlFvE092iEqW6lMAE1DPcsaA+p4QNKe8nTvBmsALEdQPOA3YVwaMT8xDW+kWGEUWFKmiffKKrBgMOAY9KNDZnPbx+kc7OiI7NFWuBtu7ViCe9e3KmtoAle/Mts/lEJ+JFUpoCaP8AfgPOFoews2fmU36R68Ia/NmWjMpwCHtdL6MXIJDGkVWEQ6204+Lc2jnacwDoXyqL/pOtDSnUQNNszk1EJ2PValF+tTfexqDppFoUqIBcEkaXFTTmA4ptFBgVqluCCSoPTkWvqX9YNIxgdISWSmjNUvvxev8AugyjYsJpKmX8pd2g8jKpKlqNEgFgKmoSwL0vCEpZABO3sR2coOA3zH61Y9YjXJ0XwNS1urQFrnQhrgcfWF50xpgIdlU5Kpp5eEdUpiS9n86+sE7QmitHJKS4pl7wNAPMbQUhZcD2DUyg4PDjoa2EISlUyqooUOnrp94YwxFAwyszaX1qGNoQxkwJmg7sCeIcDg9POAl6GbGZxISFVYBILaMBlJ5Pf+IMFFQUHbNfYl3Bbd/Uwvg1JLBQcCjOzXY80sObkGO4YkODQpNbEcGNaWI4GM1wBPkLhZjJawB8vvHMXYKBsfKBzlOou9Q8EQrMCLtaFrmx74oBh5gYpagLjgHdukMylMWe/JuFfKEFqANrfS8Ezs4NtILigKQzMlOn3xiE+VnS+uvlXhHpM90s7njE5Cr+BhoqiM2ZjtHCd+vdU7BQ1Ox4x2SvN3V0ULHdtIte0JYOYEOG8RpFDPJT3XzJ0e4a3PnHTF2jnk0FUCHB5in2hHEpIOZszfpdiPvFiieFBi5bXUfvAppZs3QwyYjKlS6EBjful/tpAFYf+kvuCQ/Qw/Nku5S3K7+OvCAfBClEJLGmnDYdYomIIYvHzJlywf5Q4A4cYu+wez5akFczSl2Fia8PtGeTiQGap8uENfniqjMBxp1HlBkjItO2seVFkFkh/lDZhp0cC8V8uUeQFjvs3nAczpdR1pxrVtzVoKcSMh5AUNf5YX4wKCGm4oJSQNiB41/mB4JJzDXYeZ5c4TKnJ82Fhw4CLTAKV8xcAgAbZQRbjrwaM+EEupNlNuW8T4Xg+Eku72t+0KYcv6jqA7cIJLUohie6C4HHd9aRBosmHmggEalW7ubAvsw0hXJUcNeevlBErd+JFfCISEV1r7EYNcllhUBKSdTR3YDNq9qPxvFWlQKgSSbCv/2cuHcMxal4Zx+JUiTkSKhTuoPcDU0rtplO8VfxKqd6cmLuzM2ubpAjEE5FjOQFrSyWFCpjUBJqBs+YUOr7ROXh0iYoipetBQvbg30jkpBQgBSgSKaAgO/Wpq/9XCEJ01SVEAk6uKXqPKN2bhcsvklg2zN04ROWt2cWPWKmdjlUUKl+6kihOWgPC/OH5a3t/HCEcSsZ2Hxdvb2+8BxPeAAetm+l6wUqeh2MAnJJSCPmSCx4io98YEQyH8LNdjuB9Ijj5gGgzfS9C+jWaxhORjKjgBxGraVp6wxjgCQNxfbieABem0avyDdohKWxPt7P74QaSzkvU+f7gvCQJGldX3H7vE0TWKefkf4gNGuxydMOViSyX/eDYSiHO7wvOV3uH7R3AqGUh35+MK1wM3yQ7QTXMPf8iByJgZvCDTSGbanGK8LZUMlaoF0w6JtTzgwmVMKK3HveCIUCOI9/SCIx4TNeDEHUaxRdrYSpZ203vpFiJvGIYtLoLG0PF0QmjJmcUnvdFffYxZpniYkg3+u7RW9oDW2heFpM4g+h0i9WiXRaKlgUPUbkVcHpEp0pJY6t8wvyI34wv8bMmvzDp/MBnTCa1Ch5nh43jUYoAYbkHK6jRhTcvpW0LygCoc+v8Qx2gWVlIIytfQ683pFWAjLSVkA29AA/0js2ig2ltX49Yjgi6gNww1hhCTmzHRmG17PAfAUTw2HzEABnu4reuu7RcIJSAAdEg0ZrlOl6+UV+GSyX1LhqcgfE+sOJLO4tfibv0IZ3/VCMdFlhMTlJpVmD2HEAcPNo58YVf3vCEk0DGz16g7s9h4RNSrb67xPSNFjIVUbftDeGUzqIcajq3mWhAPf94IZighSUkMcrtqasCdGzHqIDQ6ZzFTFBRJDvopyzVAvqK9dHiOAl512GVJqSHDmyidKJIrsmBSJjkhXfYGg/0g6PuGO4PKGcOoBRISsaZnozF05RcuAxtS1A2fCoXtjXaOIR8MZLsrp+lnZnfQQni0uhBAa5pT9QrS926Qz2hhMoSlYsAb2JFnHHWtidRHJgdII0c9Aza9eohY0ugs9LCDl+InUAH/uIA1iwRLAUchFHHOnDnFYueEywSLOTuNHdonh54KQUjK6i44tXpfxjNMKfI4hTs4H7XjqyyX1/b7QEL2cV9+sSxRdAD6l+TQtcj2AbKrKXqkMBWjOH2u3+0RYTF91nuB1sfUP0EKCWCh2BIS4Lh6Go4U2c1j0qbQOfdftBaMn6CquQ7t9fr9ogFV5xBZtyI6h4GlTgHjtrGo1jwWKcx6NHHKFKHUcoSVNrz8fdIZxcyruDQenH3SNpBZ3ELLU36wvNLh+tYIoUPlApRqR4cqPGo2oj8X31gqZmukIzyx9If7OWCKtY+RPjfygtA1HFzKhoKmc9LPrCc1JHQ/xEEzC3ERqEbFO0JBrSmo8PpFPPTp75xpFKBFdYo8ZKZ4tFkmKy5xF/3hlEzW4fZ/CEpg/aOoU0NQpPDysp47Dd/QB/GEsUty+/rraGpai4PFq6BzmB4lxWEJynNLCHRmSkkvFmZTgPtcWozh9CBFSDFs4yKAvZ+abcWI9IEgxDmhyuSRUHRyWccKk+ETTbMTx509TCT6E6AtSjsaVo9K+NoeYgIDvUjxtCjWN4NAVm4C1r3J8POB4S8EwiAGJIqPCj2iYUAon9Iapu1GP3hAxJYoZQKVLUHNmfwHWE8TiK5AKC73pr6nxEMY6ez17zdBtTUfeAo76gcr92oLONU97fXjaMgsJhFl1gOEhJzfNd+4k6mqQT/dFnLm5TnSk9wlQev6ioCtxmanGKuWTmJpx2JIBzA7EMr/cYJOnnKUgUyskGj1FSeN+kK1YU6L/tlCciVZrjd31oTbSnHcRUqCxLZ3BSKHrXjQt/uq7CLHB41CZYlqAWEm5YllCocsoGviDwhZeKBUtRplQAwtbKDs7JdmGkJHgd8imKwxykmqTS7EEFhzGUHqeEdwgKUgGpcnp7PrwhrDIPwjmJcFwDsQS3r5QnNLEMXp7ag0LdIcTphQphzf7Q4pYyMxoQX6U6UPjCcubBVLdCqE7QrQ6lwHk42WkATE0Y5lasxoNXBsB9KrYmYkIJlkkA0oa7O4BF7kQjiZurAlxpruXpHkYtCE1OZKg4SnMGpQEmqWs1YbSLqLKXiAtOYeyLxAmqhTcfvC3Z+IGXLsTq+u7R7ELAYuzBn5e/OBXJr4s6osR791hxRcC4pCE1mCgbj2PCD4ea4I0/YvBoFh0rBFL1B6XgWJLEF66faOoWajjRvOIzS7jW9owbsDOV686coJLWUlOxtCy1hgdNPqOm0QzNXbzg6RR+bMe0LFVXhYTCCSD7MTM8ERtICWfSBzk5hAs0eMyn7wyAxCciFzD+KS+kKKQ4h0TFviMg7qoG8yekKwxi9OQgAhzHniylzQUhzo6tbBTA9BTnCMgV6QwPkT/f/wCogMKGpfzqJY75TQ1D01qYKFNo4Nnrrb1EJWfmfWGpt/H1MK0EYE+xBrTXYwHEYolOUO2vlpsKHpEZg9E/WI4Gq0g1GQ0P9h+0AKOhy7u/odKNSoENKUchJIro9SGZNxQMKcFC0DxPyoOrq/8AJMBnKJUK/wBP0HpSB2EdwqyBRiwvxA18BBfislXdq2lz7+scJ7o96GFZnzDn/wDmMYeWSoJzE8KMKGttXa0NzVEgI3IKgS7NofXxitwai/T6Q6tR+Iuun/quEHTGZE7MAAQCa8hlc7uQH8ISfhSJYVI+KoNRlU0+RUMISPhCl1D6j0jGaApmPpV4NgprKbmLO2zOeUCUb8h6KgCDfr6xqNE9i8Tl7lGNCTa94liJbJGdnKdmNgVEvW5vq8KY8/5og/bnzJ4oQ/H/AC033g/QfsGmeM2ZDgHiLFg3IHSOzJ+YMRUNwo2sCQn0P/kYhMN/7T6mGEOzpqQnKk1e1/HzjuDmVzGoLuNdvfKE03MGlWPWC+gLse/Nson9Nm6UMETiQXPuvrCs/wCn2hYfU+kLQLplgV3HGnA6e+IhYzdnDRxB7vvcQJX/ADFc4KQWSWutNo58SPTBUc/rAphp72EMAKJkeXM97wM6RFWsY1k1TIGL846BTr94gq4jCn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8" descr="data:image/jpeg;base64,/9j/4AAQSkZJRgABAQAAAQABAAD/2wCEAAkGBxQTEhQUExQWFhQXGBwbGRgXGB0aFxodGhccHRgYGBgcHSggGBolHRgdITEhJSkrLi4uFx8zODMsNygtLisBCgoKDg0OGxAQGywkHyQsLCwsLCwsLCwsLCwsLCwsLCwsLCwsLCwsLCwsLCwsLCwsLCwsLCssKywsLCwsLDcsN//AABEIALoBEAMBIgACEQEDEQH/xAAbAAACAwEBAQAAAAAAAAAAAAADBAIFBgEAB//EAEAQAAECBAQDBgQFAgQGAwEAAAECEQADITEEEkFRYXGBBSKRobHwEzLB0QYUQuHxUnIVI2KCBzNDorLCU5LSFv/EABkBAAMBAQEAAAAAAAAAAAAAAAECAwAEBf/EACgRAAICAQQCAgICAwEAAAAAAAABAhEDEhMhMQRBBVEiYUJxI4GRFP/aAAwDAQACEQMRAD8A+zDExP8AMDcRkU4py7xNE7jb6x0vAc6zWa0T07xNKwYyQxA1V7eOf4ikavy0gbH0HeXs1xUN44mak2IjKIx6a6+6wRParWHn6wuwzbyNU8djNjtpYGnvhHv8bXpl8P3jbExt6JpI9GZPbczdPhHVdrTNx4D7RtiZt2Jo3jzxnh2gvVRjn5kk1MDaZt1GhMwDUREz07iKIzNzHVzNfdI20bcLlWLQBd4h+dEU65r/AMxxUwbhvdjDLEgPIXQxYiacQDFF8fj5xMYwamM8RlkLv4wjwnpinOKG7mPDEDeF2w6y5M8R0TRFMnFtHU42NtB1lyFiJAxTHHUtE5WKUbA++cDbYdZbPHnhAYk/1COrmBnd9b/SF0MOpDpMdBis/NgXI8YEe0QLK+sHbYNaLiORTL7W2IgMztY7wdqQHliaB44Vgaxl5nbK9G4U+0Lzu0ZpDlRA5D+YdeOxHnRrTOTuIgcUneMce1FjX31gau0Zn9Xp9IdeMxX5CKlOJNdospGGmqSClJIJZwHsDve0LrzEKGaUAo2dLD+25G949h8QpA7s4DgCepG0dTba4OWKp8nVoUFhKqF2IOhiaqEg0ILHhCS1jRTk679TEc7hnHjWGSEchskmtjtEVTi+hgCUnY1tS/KkdKd6PvDcAdj8hZVrTereUNSZCjUV8Xisl4lqZ22vvygsntAhzmNNyfSJyi/RWLXssJkpQ0r73iMpSKd4vsEv5vWFJvaYJql6bOeNX9IkMdmNJYcu1ADTjCqMhnKI4lQHjSrU48Y4meNT5GO4YgpdQTS/fIbiY9MnBLZZcs8XcaO9Xhf9D17CCYWLVtYH1gJxx0y82+8DV2kRTIlPvgXuITOMD1CddHFdgTDRg36ElNemOfmDv9POInFbmkJ/mSbZRyAo/K0DXiSaOSfN/Zh9Am4WX5wN8qPN/WOBZOhbhXR4qjNLuSX5wZM9TM6m4GNt/QFl+x5OI6+hhsqIu3Qg+hilRmZzQPqW4xJMwaq8K/WBKAVkLhOKG7cKwWXigB8wf+3h5xSCandXl94fwiEq/Ww2Ykk9HhJRSKQk2WX5sqIytTSg9TEV4lQevhrBE4ZIAJmkEf6XF9mpXcQkuWokhMxKgP8AURemrVrEo02VdoL+b0Yc9uTxATzuYGmQoP3QpjbMD5AxNC1g2I5U9PSGpehefYNangeYw1PWClgkhT1LactxHJWUDvX2A9Td+EHV+jaRJanN2iJXDU4S3qWEBK0CxLauztvsYZNCOP7AoJL8K9I6uWwqphrwtBFIQUqPxg4sMqgTwhWZixkCMoBBcLTQ8QrQ/tBu+gdIkVJD0JPGnhC611BGnvSPVOpYam0RMpg4r1px1d4oqJytigCR8xYvz4aRD46X18D9+EVsyaD8tCSxB197GPEEPRmNXdhwJA4tBVCtv0PLnpegJHE8NwKxKX2g36Q/Mn1Ptoosb2iiUHURyFT75xVz+3FZilKQmxzXJB4WtCzy449ghjyPo2p7UOgA5Ab6u8S/MtZIfU3PnTyjA4vtmYlBWhVRcKqLbbRHBfiqcylqQhQSwKRRn/U5ezCjROPk436LSwZPs+gnF2CSE021rfjxgK1k/qc8+PFoy+A/F6VXTlJ4hvFhyhqf2ucmYUYpHebiSza5QTrpQvDvPjRPZyMvc5ZiRsz1rdhBFzAGs9mZ7amMdiu2cSkh0/FSQ4UEknkoJJYx5X4qSpPdQEkA3JLkW8RBWeDNsTNecSdA3L1j0uYaVY8K+/2jK4LFCcoKcOzkA60oNh9zDvaGMTKEp1U+IMzn5g/epwp4xB+Yk6ouvDbV6i8Uvc6s9eH3EK4LtALUUlknMUkEkEKAJAfc6cjAUze+kMFIUGJd6kKLEWZnbjzivlymC0LTlOb4hzBtaBrgjIC+ynDRzT8ycuuDpx+JCPfJocHNJ7xBGg1trQVhkTwSXDCrAClL2rfcxWdnzcyAU/qFzYmhDbu78bw12bgpsyuVgrVXdbMA4Y1BBBNBrzib82a7ZT/xw9IPiMQilLvViHps9w/pERikiuUOx1bgGu1RDU3scZJaZiwXtkoxVQELOv8AtgycFKy2S4N3zPpcs+9GvaCvlIxX5K/6Fl8bKTuLr+ypVPS9jwc/UARM4kaU4VP1rFhmlhLDKKXYfqIZ97+URlyZRUXQFBtCUVfhTxgR+YxN04tBl8RlStSR7BzQ1Cklq5gW5VF4cw+LQHOVCi4ICSzvpcluAaAf4UkgGXNKL91SErFHBrQkXu94r8X2dPlusd8G/wAMORSvcofB46oeVgy8ajnl4+bF3H/hdzsYVk/5aWA2PIk8BEEoBJ+VnavdD8L+7xm8L28U0IdN2cir6sPKHZf4lUW/y0nm5bkTaL7T9EVmi+2XKiMvdTTQ7texb+YMmiaoDs71e+of6Qoj8TAgpVKSBs7E6hyw9mLLBdpYdQ7zIUWvbbX6xGWqPaLx0S6YspR2A5H9yIGpZD1Nd/u8aCfgknKpCko1cAF+VWHSFZ2AlEPmJOveSkCvKEWdId4WygmTFbHzbpWBTcSpmJU2h8vURbTMEnMCpCwk2UJgUHvYCg6/WKubLlhXzADY5yddKVpb1iscsWTlhkhAzSX5e+kDTNNxoW9mHMZiWLIKWGoRlPMgpcbdYrZuJLMSSNHpaLRlq5IThpDfGd3I9mOqnVoXD7feK9U8HTrXfwiPxYfglbPnmL/Fc5QISES+KQoq5EqUR4AQn/jk5QZUxZH9xirJ0MeaPN1t9npaIotk4kLIckVrU1BpeDkPMAe9z6ejdYpZa4uJ+JUAAljQC3UHn6vCM1FrhAU5kTUEJVbZz+lTGzF4j2c8pRQwUlYNa91klQrqHBHBoewOJCwtQLp+ZlXG6X1GkETJ/wA5KnBB6uDo99mOrxKxijxuDQcykUoFM9sxNeIcfaHsYpRwyVMoKTQkmmzhjuAQeMOdpoVYIJOQA500LKYvYvTxERlhCpSpeZIGUgOWA2DP1D7QVIHA7hMQrJLZGVWrVIaiWalgA8ZiaHK3YFKmdmBzKrmOlqeGojV9mha5KEzMyShIclJAUEu9W2a9GEVHaXY6lTKavWlrpDaaU4Q2OVNmkkxfsWZkmqQvuqAI5M7gkdfCL/8AEwTMwiFIFUuX5s46h/LaK6T2cpakoZyKOkd4AUvtoSY1XZPYiJKQpQM5Rrl/6aGerfqN7+ERy5oqSZXFjck16FewFzFhPcZLJZZTlDiweyiDsNIe7XwzB1996KKj3Uh2Sk8C7M+9K0jI7Z+MnNLU6qFLlkszsNqPyhLtLtd5Mwg5VKGUg/pVRwXd8wdtCU7KLcs5zcuDshCKiHlzfhLMuWsJm0IQS0sgHKpCQLKDE0LUdrw52Z20oBKkIdKyRlJ7yO6bH9QzaU/5lDoMT2atGcFYOQkgAGoB7iSf9pNOB3jUdn4lOVHdY6bAhw4a4cnxEbJFpDYnbNMkrICSCRUO3+okUFm34COzMFSpLsaUF1PRnYVj0yaCNPQFw+sHCiGyuctKitqOWtHnSZ20Ql4YEoKUJ2IU9NTB5qzUBKHSbANs3M2rxhyQHF/rtW0eGH716XpV/NwYPNC6ueRUypbMUkAgglqAXPLUwaViwPntuP25wFamKn2ZuFWheYQ9KHyLWhdTQyjYj+IuxELeYi51TR+rVPMGMwrCKTUqoNSHH+5qjmHG7WjWS52Wgf5rXLat9OMDnYdK6pYKF/6VNqB5uI9Dx/OyY+LOLP4GPJy1yZKfMMsBSwAlXyrSXQrkpmfgWMHw3aTHMFHoXe1yzHrFkrANmyMnP80tYzSpm4KWY8wxjL9p9hMT+XzIXcyFKoTr8Ff6h/pPeHGPYw/Ia1Uzycvx7g7gzZ4b8VrASKUDVKgBb+k208YeR+JKkUSos5Soi2pBCgeNHIEfJZfaExBYu4oyhUc9QYfw3agVQ0r0jo/wyIas0eD6TN7fUumcZSCQxKS4FAFJ1tcCAy8TMUxeeC98xUgMBR3Fd66Ri/j7K6MfE6RP80oCr2H7feBoh/FheWf8kbqQvL88zM9kZSSSdHZRRTexL2eE8VPMtDmXdwagBxejEkMHdv1cIzsrt2YnN3icwq/efmD4PzjuI7cVMGVaUqtWoVQGjg25vCbUrHWeOktjj5JUc5W6mJKVAp4hkpSoUo3+oXaE5ipZUoIUpSQbspNHNTQsLCrXivw65RIKypIrVwrqwDgePSIJlJJGU5qg3AYUo29q8I1U+2C7+j5itMdSK1j2Wu+0PYbs5Roru7hq14aco5zosTSnSLWQlRQEmWafqa+oBt43hyTg5cq7FXGp9+UTGLNco96cuUByQtnsF2etNi2a9HA82h6QMrBSwcoIckWfhCxWpfzE8A30jqJASbX89Ol4RziLyXcibJJ0Ju4KjQ1IDOwL+UGk9oSJRISjM4/pHi/38Ir2CaM5BILWHF/1WNvrE5UhSyw8qNzJ5RFzQ6TGf8cMxXdkgd53UolulAgNx1hiX2OqYQZoSgM/dAK60FDZxV+tYsMFgkoAIDqFcxsP7U2cbmGlrq7gHU6291jmyeQ10duHxbdzO4WShAyoGUa7kv8AqJufIbQKViSollBg4IH9WVRANKPlbq8doA7kfWkZ3tD8NpmzkzUzFyqd/IGKiAWLg36G8c+OnJuTO3JFqNRRV9v4Eyl/GQrukVSO6QFksthRwCQeKS9zA8d2yF94kDu1FKqT8pAOjm0apXZEtUoy1zFLKkkFZLKIfVg1vU7xipn4FxLFQXKI075GYbjutSxchm5R3YsmOXb6OLJjnHpFejtIJCBfKkAtqQSQX5Fos8L+LlJAAQktuTbX1hGb+DsWH7iS20xHlUPAkfhXFn/pdM6HqL/NaLt432yKWRdJmwl/8QEfDyqlF6E5SGfgbjTe0ST/AMR0hmkqfX/MpzHd9Yyn/wDH4x6yxt86fvCGO7KnyjlXLU/AZh4jjSJLBgkyu9nXZ9Dl/wDFQgg/BBH9wd2p+m3sQ/hf+KclagmZIVLBFVBeYA8E5Xbi/SPlQwU3/wCKa2/w1faJpwM41Embr+hWl6tBfjYQb2W7PsZ/GGEWSEz0kn+ru20GYB7wxJ7SSSMqkqfYgigq1Y+OI7GxJlmaJMz4Y/Vl/wDX5m4tGl7J/A00ALnTPhHRKCCoAj9SgWS7kZQ5uY5Z+LijzZ0w8jK+KN3jO3MJLy58RLTMcZhmBIawUB8poI7iu15AUEy5iVqYh0VAZnGagBYtd+EZGf8AhOQwUVLKRdLitiKtYdIkMEhCQmW6QC4Ac11u8TeLE+mUWTL20arD40HuTK7Gnr9YJjJAbvjOnfUc9oykjFlJZdtDp0O3CNL2bjc1CbiFalj5G4yIzvbfYoUHIKwLLSHmJ4GnfHAxj8XhVy60Uj+tNuSv6DwMfUMR3Duk6QhjuypcwZ0KZW9K8FPRQ4KfpHXh8r7OPN430YKR2iqgcdfvDCULUfnI5H6x3tPscAlu4rY0Qrkf0HgaRUpnLQcqgQdle/MR26lLlHDKDRokyVpDlQPBVCerXhWbi2fut1/ZvOE0Ysg763/aOid/V5j6xlKS9iuKGpWMe4IPiPKCpxodgR0MVpnoNiImEjm3u8PHM0+RHjQuiQiWQLnhpXU/beC/nFVY0Jsdaaa0hAzRYca6m9vKD4aQwuK215AbxKUiox8AuHPE+tDBfgtWwACiRQ0rA5QLkE2dyeunl1ixw8mWUnOtdK91AL8ASfptCNs1IghB7gLknQXLHbaxtrBVTFEgJQzkirHSpJ0bfjDShl7oBQCKglyX1LVt6RyTLJbulrHwtz0aJuYdPPATCyVK+ZRyj6bP9ousMgJDMA3ja5P1vC0o0p6W4DSGEL9/WIyO3HBRGTO9n6wCdiK+Hhs0QmLBpUn2IGqmUXL9OJMRaOqLGgoEOosG8a6camE14ggZQYjMnmoSaa9NoCpD2vQe/esBRQXJ0O4LvAksE6nlDSJ2dVmAZLngAbPSpY9Y8oqRJmmVLUoJQxpmDmhPkT0hDs+aCpIGlTZhWoLXN3jNWmwKXNFvisM/eLskOWsEjYV9kRBUpIADgkO46Agg6isFnYuhAuRp4fQwtKoHL0AA5CJK/ZV/o5jJoyOLjzhrAYg5XBNeLUNR6wh2gpXw3SQFO4eopUCO4KaVIQdwD6Ewzj+Ni3+VDPaUwn9Rrq/hFdLWrrz98PGLVEv4gyh8wBIAarCrcWNOUU4QyylQZxRwz0PViNoaHQZjycSxSqxsqvg3AGH5yg4U/wAwqPfukU0oulTUv53r58odwGKzpINxQ861bSpcc4SSoya6DYjuuKRXYyTV9Hq3rFjj2zUOgI66QgT9jxBtCwbKSSZX4qWxZVUmrj1G0Sw0xUss5Ieh5acDtDSAPlNnsdDx4RXYkGWXIzI2L04UL/aOqL1KjllcXZp5U0TE16j6wtOJSqpfnr1inwWOYsC44/tFyJ4WG091iDxuLKrIpISxshKqGoP8tzjPdo9nOlmCxokkBY3+Gq3+0+caZYHynodDrlP04vCM5CS4NOG3EcI6MU3E5c0FI+fYnCqS5HeSLmxHBQ0MCGJVqS0bSfgkKPfVlXYL34H+oRST+ziglgkkaH5TxT76R2RyJnHLHpKsSQquYNy+kEyKSxCnqzGvWCCTLJaqFaub8iIXnypiNcw8edRb9xDahdIaXiWNRdmbXhe14aw01ySQGAA6k0AOz3MCCEpcuC9HZr+bRPDKrnAcixV8vIeHHS0BiFgUOLEauzPx4C94jKRq5093YWhdE1nKlE1Dl3NaMKwLtHGZSwoqoIc2amY2ep4l4RKxkiwXiAj/AFK424V3rB8NNUVkk5UJ1NmDd0cTw3jLGcSQXtXaLkYjMlJLsUim5Dh/Lq8Zwoqn9Gmw83MAQANr+JP14Q0k5CGYsfE3AHIwjhiyBytz0hjCLfvHenhpEJI6IMOzCl1GvL7Dzga1JzEBwP8AutRzxLHhaOFb1NPfrCclPednO376mJ0WtDAULNyDmwhmW2nmKWryesCSyQSfmIp5HUNuPOJS00c050HU9IVjoZE9CQSSxAB491QrTXKTwqpxAcCtKsyt6mlS9dKUchhFZOmvNCE6Pma1QLjqz7txh/DhKHDXDvx0eM40hYu3YySajlf0jq5hAAuSz89TwEQQc1eXnwgpngABgWLhw/CJ1RWwWOduQcMDuCa8GgfZi+4kO7Bhy08mg83vEW8hTXhwhTBpKFKSdCeV9CPdYf0JfJddmq76OZ0cuUUIG7xX4iqHHzJANdbuL7GGsGzAgBgXY1FNOIhOUth0f69eUKhmSw7EsLKDg8Rofe8dMohRUElnYkWvR6U4c4hhsubKoFgXS2r1aovUx7GTCQlQdrK2oHHJ2Nd2gtWwXwMzSWpoKb0vEJYf09+9YIk5k029+UJk5SRxcfaJ16LWSnDWOrlhQPv+InNqH0Nupj0n1v0gp10JLkzuMwqkElFRqn7bco9he0iNaaxc4ksSkip8+kUfaOBLlSHG6RR6abGOqElNUzjnFwdoukYoKZ/bavA5s1/magvrziiwuLzOzpI/Tq+tNIsJeIBv1Bg7dA3LQScAX9bRWzaXGlDyguImsQx9+z5RXTMTXXLTzLO8UimRmz0/DJmC2l4p5vxJZykkjy8b7eEWP5sDmd/oPpCk+c6i1i0ViRGV9jrHeUpKQHd3NqniTyiCFJlsXJ/pLU0cDlZ/CJJkKKiq4DlZU4JFSH21pTQtrCswjMBmFBTKHdwG9dNzBCkqO4rFEZQhwAHD3/Y0feEBV+p/mH5WFUU5kgl9CKkVsOY5NEZeGANSCaUGlbPvBTSCxeRKrU22iywSqJzPlFvE092iEqW6lMAE1DPcsaA+p4QNKe8nTvBmsALEdQPOA3YVwaMT8xDW+kWGEUWFKmiffKKrBgMOAY9KNDZnPbx+kc7OiI7NFWuBtu7ViCe9e3KmtoAle/Mts/lEJ+JFUpoCaP8AfgPOFoews2fmU36R68Ia/NmWjMpwCHtdL6MXIJDGkVWEQ6204+Lc2jnacwDoXyqL/pOtDSnUQNNszk1EJ2PValF+tTfexqDppFoUqIBcEkaXFTTmA4ptFBgVqluCCSoPTkWvqX9YNIxgdISWSmjNUvvxev8AugyjYsJpKmX8pd2g8jKpKlqNEgFgKmoSwL0vCEpZABO3sR2coOA3zH61Y9YjXJ0XwNS1urQFrnQhrgcfWF50xpgIdlU5Kpp5eEdUpiS9n86+sE7QmitHJKS4pl7wNAPMbQUhZcD2DUyg4PDjoa2EISlUyqooUOnrp94YwxFAwyszaX1qGNoQxkwJmg7sCeIcDg9POAl6GbGZxISFVYBILaMBlJ5Pf+IMFFQUHbNfYl3Bbd/Uwvg1JLBQcCjOzXY80sObkGO4YkODQpNbEcGNaWI4GM1wBPkLhZjJawB8vvHMXYKBsfKBzlOou9Q8EQrMCLtaFrmx74oBh5gYpagLjgHdukMylMWe/JuFfKEFqANrfS8Ezs4NtILigKQzMlOn3xiE+VnS+uvlXhHpM90s7njE5Cr+BhoqiM2ZjtHCd+vdU7BQ1Ox4x2SvN3V0ULHdtIte0JYOYEOG8RpFDPJT3XzJ0e4a3PnHTF2jnk0FUCHB5in2hHEpIOZszfpdiPvFiieFBi5bXUfvAppZs3QwyYjKlS6EBjful/tpAFYf+kvuCQ/Qw/Nku5S3K7+OvCAfBClEJLGmnDYdYomIIYvHzJlywf5Q4A4cYu+wez5akFczSl2Fia8PtGeTiQGap8uENfniqjMBxp1HlBkjItO2seVFkFkh/lDZhp0cC8V8uUeQFjvs3nAczpdR1pxrVtzVoKcSMh5AUNf5YX4wKCGm4oJSQNiB41/mB4JJzDXYeZ5c4TKnJ82Fhw4CLTAKV8xcAgAbZQRbjrwaM+EEupNlNuW8T4Xg+Eku72t+0KYcv6jqA7cIJLUohie6C4HHd9aRBosmHmggEalW7ubAvsw0hXJUcNeevlBErd+JFfCISEV1r7EYNcllhUBKSdTR3YDNq9qPxvFWlQKgSSbCv/2cuHcMxal4Zx+JUiTkSKhTuoPcDU0rtplO8VfxKqd6cmLuzM2ubpAjEE5FjOQFrSyWFCpjUBJqBs+YUOr7ROXh0iYoipetBQvbg30jkpBQgBSgSKaAgO/Wpq/9XCEJ01SVEAk6uKXqPKN2bhcsvklg2zN04ROWt2cWPWKmdjlUUKl+6kihOWgPC/OH5a3t/HCEcSsZ2Hxdvb2+8BxPeAAetm+l6wUqeh2MAnJJSCPmSCx4io98YEQyH8LNdjuB9Ijj5gGgzfS9C+jWaxhORjKjgBxGraVp6wxjgCQNxfbieABem0avyDdohKWxPt7P74QaSzkvU+f7gvCQJGldX3H7vE0TWKefkf4gNGuxydMOViSyX/eDYSiHO7wvOV3uH7R3AqGUh35+MK1wM3yQ7QTXMPf8iByJgZvCDTSGbanGK8LZUMlaoF0w6JtTzgwmVMKK3HveCIUCOI9/SCIx4TNeDEHUaxRdrYSpZ203vpFiJvGIYtLoLG0PF0QmjJmcUnvdFffYxZpniYkg3+u7RW9oDW2heFpM4g+h0i9WiXRaKlgUPUbkVcHpEp0pJY6t8wvyI34wv8bMmvzDp/MBnTCa1Ch5nh43jUYoAYbkHK6jRhTcvpW0LygCoc+v8Qx2gWVlIIytfQ683pFWAjLSVkA29AA/0js2ig2ltX49Yjgi6gNww1hhCTmzHRmG17PAfAUTw2HzEABnu4reuu7RcIJSAAdEg0ZrlOl6+UV+GSyX1LhqcgfE+sOJLO4tfibv0IZ3/VCMdFlhMTlJpVmD2HEAcPNo58YVf3vCEk0DGz16g7s9h4RNSrb67xPSNFjIVUbftDeGUzqIcajq3mWhAPf94IZighSUkMcrtqasCdGzHqIDQ6ZzFTFBRJDvopyzVAvqK9dHiOAl512GVJqSHDmyidKJIrsmBSJjkhXfYGg/0g6PuGO4PKGcOoBRISsaZnozF05RcuAxtS1A2fCoXtjXaOIR8MZLsrp+lnZnfQQni0uhBAa5pT9QrS926Qz2hhMoSlYsAb2JFnHHWtidRHJgdII0c9Aza9eohY0ugs9LCDl+InUAH/uIA1iwRLAUchFHHOnDnFYueEywSLOTuNHdonh54KQUjK6i44tXpfxjNMKfI4hTs4H7XjqyyX1/b7QEL2cV9+sSxRdAD6l+TQtcj2AbKrKXqkMBWjOH2u3+0RYTF91nuB1sfUP0EKCWCh2BIS4Lh6Go4U2c1j0qbQOfdftBaMn6CquQ7t9fr9ogFV5xBZtyI6h4GlTgHjtrGo1jwWKcx6NHHKFKHUcoSVNrz8fdIZxcyruDQenH3SNpBZ3ELLU36wvNLh+tYIoUPlApRqR4cqPGo2oj8X31gqZmukIzyx9If7OWCKtY+RPjfygtA1HFzKhoKmc9LPrCc1JHQ/xEEzC3ERqEbFO0JBrSmo8PpFPPTp75xpFKBFdYo8ZKZ4tFkmKy5xF/3hlEzW4fZ/CEpg/aOoU0NQpPDysp47Dd/QB/GEsUty+/rraGpai4PFq6BzmB4lxWEJynNLCHRmSkkvFmZTgPtcWozh9CBFSDFs4yKAvZ+abcWI9IEgxDmhyuSRUHRyWccKk+ETTbMTx509TCT6E6AtSjsaVo9K+NoeYgIDvUjxtCjWN4NAVm4C1r3J8POB4S8EwiAGJIqPCj2iYUAon9Iapu1GP3hAxJYoZQKVLUHNmfwHWE8TiK5AKC73pr6nxEMY6ez17zdBtTUfeAo76gcr92oLONU97fXjaMgsJhFl1gOEhJzfNd+4k6mqQT/dFnLm5TnSk9wlQev6ioCtxmanGKuWTmJpx2JIBzA7EMr/cYJOnnKUgUyskGj1FSeN+kK1YU6L/tlCciVZrjd31oTbSnHcRUqCxLZ3BSKHrXjQt/uq7CLHB41CZYlqAWEm5YllCocsoGviDwhZeKBUtRplQAwtbKDs7JdmGkJHgd8imKwxykmqTS7EEFhzGUHqeEdwgKUgGpcnp7PrwhrDIPwjmJcFwDsQS3r5QnNLEMXp7ag0LdIcTphQphzf7Q4pYyMxoQX6U6UPjCcubBVLdCqE7QrQ6lwHk42WkATE0Y5lasxoNXBsB9KrYmYkIJlkkA0oa7O4BF7kQjiZurAlxpruXpHkYtCE1OZKg4SnMGpQEmqWs1YbSLqLKXiAtOYeyLxAmqhTcfvC3Z+IGXLsTq+u7R7ELAYuzBn5e/OBXJr4s6osR791hxRcC4pCE1mCgbj2PCD4ea4I0/YvBoFh0rBFL1B6XgWJLEF66faOoWajjRvOIzS7jW9owbsDOV686coJLWUlOxtCy1hgdNPqOm0QzNXbzg6RR+bMe0LFVXhYTCCSD7MTM8ERtICWfSBzk5hAs0eMyn7wyAxCciFzD+KS+kKKQ4h0TFviMg7qoG8yekKwxi9OQgAhzHniylzQUhzo6tbBTA9BTnCMgV6QwPkT/f/wCogMKGpfzqJY75TQ1D01qYKFNo4Nnrrb1EJWfmfWGpt/H1MK0EYE+xBrTXYwHEYolOUO2vlpsKHpEZg9E/WI4Gq0g1GQ0P9h+0AKOhy7u/odKNSoENKUchJIro9SGZNxQMKcFC0DxPyoOrq/8AJMBnKJUK/wBP0HpSB2EdwqyBRiwvxA18BBfislXdq2lz7+scJ7o96GFZnzDn/wDmMYeWSoJzE8KMKGttXa0NzVEgI3IKgS7NofXxitwai/T6Q6tR+Iuun/quEHTGZE7MAAQCa8hlc7uQH8ISfhSJYVI+KoNRlU0+RUMISPhCl1D6j0jGaApmPpV4NgprKbmLO2zOeUCUb8h6KgCDfr6xqNE9i8Tl7lGNCTa94liJbJGdnKdmNgVEvW5vq8KY8/5og/bnzJ4oQ/H/AC033g/QfsGmeM2ZDgHiLFg3IHSOzJ+YMRUNwo2sCQn0P/kYhMN/7T6mGEOzpqQnKk1e1/HzjuDmVzGoLuNdvfKE03MGlWPWC+gLse/Nson9Nm6UMETiQXPuvrCs/wCn2hYfU+kLQLplgV3HGnA6e+IhYzdnDRxB7vvcQJX/ADFc4KQWSWutNo58SPTBUc/rAphp72EMAKJkeXM97wM6RFWsY1k1TIGL846BTr94gq4jCn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AutoShape 10" descr="data:image/jpeg;base64,/9j/4AAQSkZJRgABAQAAAQABAAD/2wCEAAkGBxQTEhQUExQWFhQXGBwbGRgXGB0aFxodGhccHRgYGBgcHSggGBolHRgdITEhJSkrLi4uFx8zODMsNygtLisBCgoKDg0OGxAQGywkHyQsLCwsLCwsLCwsLCwsLCwsLCwsLCwsLCwsLCwsLCwsLCwsLCwsLCssKywsLCwsLDcsN//AABEIALoBEAMBIgACEQEDEQH/xAAbAAACAwEBAQAAAAAAAAAAAAADBAIFBgEAB//EAEAQAAECBAQDBgQFAgQGAwEAAAECEQADITEEEkFRYXGBBSKRobHwEzLB0QYUQuHxUnIVI2KCBzNDorLCU5LSFv/EABkBAAMBAQEAAAAAAAAAAAAAAAECAwAEBf/EACgRAAICAQQCAgICAwEAAAAAAAABAhEDEhMhMQRBBVEiYUJxI4GRFP/aAAwDAQACEQMRAD8A+zDExP8AMDcRkU4py7xNE7jb6x0vAc6zWa0T07xNKwYyQxA1V7eOf4ikavy0gbH0HeXs1xUN44mak2IjKIx6a6+6wRParWHn6wuwzbyNU8djNjtpYGnvhHv8bXpl8P3jbExt6JpI9GZPbczdPhHVdrTNx4D7RtiZt2Jo3jzxnh2gvVRjn5kk1MDaZt1GhMwDUREz07iKIzNzHVzNfdI20bcLlWLQBd4h+dEU65r/AMxxUwbhvdjDLEgPIXQxYiacQDFF8fj5xMYwamM8RlkLv4wjwnpinOKG7mPDEDeF2w6y5M8R0TRFMnFtHU42NtB1lyFiJAxTHHUtE5WKUbA++cDbYdZbPHnhAYk/1COrmBnd9b/SF0MOpDpMdBis/NgXI8YEe0QLK+sHbYNaLiORTL7W2IgMztY7wdqQHliaB44Vgaxl5nbK9G4U+0Lzu0ZpDlRA5D+YdeOxHnRrTOTuIgcUneMce1FjX31gau0Zn9Xp9IdeMxX5CKlOJNdospGGmqSClJIJZwHsDve0LrzEKGaUAo2dLD+25G949h8QpA7s4DgCepG0dTba4OWKp8nVoUFhKqF2IOhiaqEg0ILHhCS1jRTk679TEc7hnHjWGSEchskmtjtEVTi+hgCUnY1tS/KkdKd6PvDcAdj8hZVrTereUNSZCjUV8Xisl4lqZ22vvygsntAhzmNNyfSJyi/RWLXssJkpQ0r73iMpSKd4vsEv5vWFJvaYJql6bOeNX9IkMdmNJYcu1ADTjCqMhnKI4lQHjSrU48Y4meNT5GO4YgpdQTS/fIbiY9MnBLZZcs8XcaO9Xhf9D17CCYWLVtYH1gJxx0y82+8DV2kRTIlPvgXuITOMD1CddHFdgTDRg36ElNemOfmDv9POInFbmkJ/mSbZRyAo/K0DXiSaOSfN/Zh9Am4WX5wN8qPN/WOBZOhbhXR4qjNLuSX5wZM9TM6m4GNt/QFl+x5OI6+hhsqIu3Qg+hilRmZzQPqW4xJMwaq8K/WBKAVkLhOKG7cKwWXigB8wf+3h5xSCandXl94fwiEq/Ww2Ykk9HhJRSKQk2WX5sqIytTSg9TEV4lQevhrBE4ZIAJmkEf6XF9mpXcQkuWokhMxKgP8AURemrVrEo02VdoL+b0Yc9uTxATzuYGmQoP3QpjbMD5AxNC1g2I5U9PSGpehefYNangeYw1PWClgkhT1LactxHJWUDvX2A9Td+EHV+jaRJanN2iJXDU4S3qWEBK0CxLauztvsYZNCOP7AoJL8K9I6uWwqphrwtBFIQUqPxg4sMqgTwhWZixkCMoBBcLTQ8QrQ/tBu+gdIkVJD0JPGnhC611BGnvSPVOpYam0RMpg4r1px1d4oqJytigCR8xYvz4aRD46X18D9+EVsyaD8tCSxB197GPEEPRmNXdhwJA4tBVCtv0PLnpegJHE8NwKxKX2g36Q/Mn1Ptoosb2iiUHURyFT75xVz+3FZilKQmxzXJB4WtCzy449ghjyPo2p7UOgA5Ab6u8S/MtZIfU3PnTyjA4vtmYlBWhVRcKqLbbRHBfiqcylqQhQSwKRRn/U5ezCjROPk436LSwZPs+gnF2CSE021rfjxgK1k/qc8+PFoy+A/F6VXTlJ4hvFhyhqf2ucmYUYpHebiSza5QTrpQvDvPjRPZyMvc5ZiRsz1rdhBFzAGs9mZ7amMdiu2cSkh0/FSQ4UEknkoJJYx5X4qSpPdQEkA3JLkW8RBWeDNsTNecSdA3L1j0uYaVY8K+/2jK4LFCcoKcOzkA60oNh9zDvaGMTKEp1U+IMzn5g/epwp4xB+Yk6ouvDbV6i8Uvc6s9eH3EK4LtALUUlknMUkEkEKAJAfc6cjAUze+kMFIUGJd6kKLEWZnbjzivlymC0LTlOb4hzBtaBrgjIC+ynDRzT8ycuuDpx+JCPfJocHNJ7xBGg1trQVhkTwSXDCrAClL2rfcxWdnzcyAU/qFzYmhDbu78bw12bgpsyuVgrVXdbMA4Y1BBBNBrzib82a7ZT/xw9IPiMQilLvViHps9w/pERikiuUOx1bgGu1RDU3scZJaZiwXtkoxVQELOv8AtgycFKy2S4N3zPpcs+9GvaCvlIxX5K/6Fl8bKTuLr+ypVPS9jwc/UARM4kaU4VP1rFhmlhLDKKXYfqIZ97+URlyZRUXQFBtCUVfhTxgR+YxN04tBl8RlStSR7BzQ1Cklq5gW5VF4cw+LQHOVCi4ICSzvpcluAaAf4UkgGXNKL91SErFHBrQkXu94r8X2dPlusd8G/wAMORSvcofB46oeVgy8ajnl4+bF3H/hdzsYVk/5aWA2PIk8BEEoBJ+VnavdD8L+7xm8L28U0IdN2cir6sPKHZf4lUW/y0nm5bkTaL7T9EVmi+2XKiMvdTTQ7texb+YMmiaoDs71e+of6Qoj8TAgpVKSBs7E6hyw9mLLBdpYdQ7zIUWvbbX6xGWqPaLx0S6YspR2A5H9yIGpZD1Nd/u8aCfgknKpCko1cAF+VWHSFZ2AlEPmJOveSkCvKEWdId4WygmTFbHzbpWBTcSpmJU2h8vURbTMEnMCpCwk2UJgUHvYCg6/WKubLlhXzADY5yddKVpb1iscsWTlhkhAzSX5e+kDTNNxoW9mHMZiWLIKWGoRlPMgpcbdYrZuJLMSSNHpaLRlq5IThpDfGd3I9mOqnVoXD7feK9U8HTrXfwiPxYfglbPnmL/Fc5QISES+KQoq5EqUR4AQn/jk5QZUxZH9xirJ0MeaPN1t9npaIotk4kLIckVrU1BpeDkPMAe9z6ejdYpZa4uJ+JUAAljQC3UHn6vCM1FrhAU5kTUEJVbZz+lTGzF4j2c8pRQwUlYNa91klQrqHBHBoewOJCwtQLp+ZlXG6X1GkETJ/wA5KnBB6uDo99mOrxKxijxuDQcykUoFM9sxNeIcfaHsYpRwyVMoKTQkmmzhjuAQeMOdpoVYIJOQA500LKYvYvTxERlhCpSpeZIGUgOWA2DP1D7QVIHA7hMQrJLZGVWrVIaiWalgA8ZiaHK3YFKmdmBzKrmOlqeGojV9mha5KEzMyShIclJAUEu9W2a9GEVHaXY6lTKavWlrpDaaU4Q2OVNmkkxfsWZkmqQvuqAI5M7gkdfCL/8AEwTMwiFIFUuX5s46h/LaK6T2cpakoZyKOkd4AUvtoSY1XZPYiJKQpQM5Rrl/6aGerfqN7+ERy5oqSZXFjck16FewFzFhPcZLJZZTlDiweyiDsNIe7XwzB1996KKj3Uh2Sk8C7M+9K0jI7Z+MnNLU6qFLlkszsNqPyhLtLtd5Mwg5VKGUg/pVRwXd8wdtCU7KLcs5zcuDshCKiHlzfhLMuWsJm0IQS0sgHKpCQLKDE0LUdrw52Z20oBKkIdKyRlJ7yO6bH9QzaU/5lDoMT2atGcFYOQkgAGoB7iSf9pNOB3jUdn4lOVHdY6bAhw4a4cnxEbJFpDYnbNMkrICSCRUO3+okUFm34COzMFSpLsaUF1PRnYVj0yaCNPQFw+sHCiGyuctKitqOWtHnSZ20Ql4YEoKUJ2IU9NTB5qzUBKHSbANs3M2rxhyQHF/rtW0eGH716XpV/NwYPNC6ueRUypbMUkAgglqAXPLUwaViwPntuP25wFamKn2ZuFWheYQ9KHyLWhdTQyjYj+IuxELeYi51TR+rVPMGMwrCKTUqoNSHH+5qjmHG7WjWS52Wgf5rXLat9OMDnYdK6pYKF/6VNqB5uI9Dx/OyY+LOLP4GPJy1yZKfMMsBSwAlXyrSXQrkpmfgWMHw3aTHMFHoXe1yzHrFkrANmyMnP80tYzSpm4KWY8wxjL9p9hMT+XzIXcyFKoTr8Ff6h/pPeHGPYw/Ia1Uzycvx7g7gzZ4b8VrASKUDVKgBb+k208YeR+JKkUSos5Soi2pBCgeNHIEfJZfaExBYu4oyhUc9QYfw3agVQ0r0jo/wyIas0eD6TN7fUumcZSCQxKS4FAFJ1tcCAy8TMUxeeC98xUgMBR3Fd66Ri/j7K6MfE6RP80oCr2H7feBoh/FheWf8kbqQvL88zM9kZSSSdHZRRTexL2eE8VPMtDmXdwagBxejEkMHdv1cIzsrt2YnN3icwq/efmD4PzjuI7cVMGVaUqtWoVQGjg25vCbUrHWeOktjj5JUc5W6mJKVAp4hkpSoUo3+oXaE5ipZUoIUpSQbspNHNTQsLCrXivw65RIKypIrVwrqwDgePSIJlJJGU5qg3AYUo29q8I1U+2C7+j5itMdSK1j2Wu+0PYbs5Roru7hq14aco5zosTSnSLWQlRQEmWafqa+oBt43hyTg5cq7FXGp9+UTGLNco96cuUByQtnsF2etNi2a9HA82h6QMrBSwcoIckWfhCxWpfzE8A30jqJASbX89Ol4RziLyXcibJJ0Ju4KjQ1IDOwL+UGk9oSJRISjM4/pHi/38Ir2CaM5BILWHF/1WNvrE5UhSyw8qNzJ5RFzQ6TGf8cMxXdkgd53UolulAgNx1hiX2OqYQZoSgM/dAK60FDZxV+tYsMFgkoAIDqFcxsP7U2cbmGlrq7gHU6291jmyeQ10duHxbdzO4WShAyoGUa7kv8AqJufIbQKViSollBg4IH9WVRANKPlbq8doA7kfWkZ3tD8NpmzkzUzFyqd/IGKiAWLg36G8c+OnJuTO3JFqNRRV9v4Eyl/GQrukVSO6QFksthRwCQeKS9zA8d2yF94kDu1FKqT8pAOjm0apXZEtUoy1zFLKkkFZLKIfVg1vU7xipn4FxLFQXKI075GYbjutSxchm5R3YsmOXb6OLJjnHpFejtIJCBfKkAtqQSQX5Fos8L+LlJAAQktuTbX1hGb+DsWH7iS20xHlUPAkfhXFn/pdM6HqL/NaLt432yKWRdJmwl/8QEfDyqlF6E5SGfgbjTe0ST/AMR0hmkqfX/MpzHd9Yyn/wDH4x6yxt86fvCGO7KnyjlXLU/AZh4jjSJLBgkyu9nXZ9Dl/wDFQgg/BBH9wd2p+m3sQ/hf+KclagmZIVLBFVBeYA8E5Xbi/SPlQwU3/wCKa2/w1faJpwM41Embr+hWl6tBfjYQb2W7PsZ/GGEWSEz0kn+ru20GYB7wxJ7SSSMqkqfYgigq1Y+OI7GxJlmaJMz4Y/Vl/wDX5m4tGl7J/A00ALnTPhHRKCCoAj9SgWS7kZQ5uY5Z+LijzZ0w8jK+KN3jO3MJLy58RLTMcZhmBIawUB8poI7iu15AUEy5iVqYh0VAZnGagBYtd+EZGf8AhOQwUVLKRdLitiKtYdIkMEhCQmW6QC4Ac11u8TeLE+mUWTL20arD40HuTK7Gnr9YJjJAbvjOnfUc9oykjFlJZdtDp0O3CNL2bjc1CbiFalj5G4yIzvbfYoUHIKwLLSHmJ4GnfHAxj8XhVy60Uj+tNuSv6DwMfUMR3Duk6QhjuypcwZ0KZW9K8FPRQ4KfpHXh8r7OPN430YKR2iqgcdfvDCULUfnI5H6x3tPscAlu4rY0Qrkf0HgaRUpnLQcqgQdle/MR26lLlHDKDRokyVpDlQPBVCerXhWbi2fut1/ZvOE0Ysg763/aOid/V5j6xlKS9iuKGpWMe4IPiPKCpxodgR0MVpnoNiImEjm3u8PHM0+RHjQuiQiWQLnhpXU/beC/nFVY0Jsdaaa0hAzRYca6m9vKD4aQwuK215AbxKUiox8AuHPE+tDBfgtWwACiRQ0rA5QLkE2dyeunl1ixw8mWUnOtdK91AL8ASfptCNs1IghB7gLknQXLHbaxtrBVTFEgJQzkirHSpJ0bfjDShl7oBQCKglyX1LVt6RyTLJbulrHwtz0aJuYdPPATCyVK+ZRyj6bP9ousMgJDMA3ja5P1vC0o0p6W4DSGEL9/WIyO3HBRGTO9n6wCdiK+Hhs0QmLBpUn2IGqmUXL9OJMRaOqLGgoEOosG8a6camE14ggZQYjMnmoSaa9NoCpD2vQe/esBRQXJ0O4LvAksE6nlDSJ2dVmAZLngAbPSpY9Y8oqRJmmVLUoJQxpmDmhPkT0hDs+aCpIGlTZhWoLXN3jNWmwKXNFvisM/eLskOWsEjYV9kRBUpIADgkO46Agg6isFnYuhAuRp4fQwtKoHL0AA5CJK/ZV/o5jJoyOLjzhrAYg5XBNeLUNR6wh2gpXw3SQFO4eopUCO4KaVIQdwD6Ewzj+Ni3+VDPaUwn9Rrq/hFdLWrrz98PGLVEv4gyh8wBIAarCrcWNOUU4QyylQZxRwz0PViNoaHQZjycSxSqxsqvg3AGH5yg4U/wAwqPfukU0oulTUv53r58odwGKzpINxQ861bSpcc4SSoya6DYjuuKRXYyTV9Hq3rFjj2zUOgI66QgT9jxBtCwbKSSZX4qWxZVUmrj1G0Sw0xUss5Ieh5acDtDSAPlNnsdDx4RXYkGWXIzI2L04UL/aOqL1KjllcXZp5U0TE16j6wtOJSqpfnr1inwWOYsC44/tFyJ4WG091iDxuLKrIpISxshKqGoP8tzjPdo9nOlmCxokkBY3+Gq3+0+caZYHynodDrlP04vCM5CS4NOG3EcI6MU3E5c0FI+fYnCqS5HeSLmxHBQ0MCGJVqS0bSfgkKPfVlXYL34H+oRST+ziglgkkaH5TxT76R2RyJnHLHpKsSQquYNy+kEyKSxCnqzGvWCCTLJaqFaub8iIXnypiNcw8edRb9xDahdIaXiWNRdmbXhe14aw01ySQGAA6k0AOz3MCCEpcuC9HZr+bRPDKrnAcixV8vIeHHS0BiFgUOLEauzPx4C94jKRq5093YWhdE1nKlE1Dl3NaMKwLtHGZSwoqoIc2amY2ep4l4RKxkiwXiAj/AFK424V3rB8NNUVkk5UJ1NmDd0cTw3jLGcSQXtXaLkYjMlJLsUim5Dh/Lq8Zwoqn9Gmw83MAQANr+JP14Q0k5CGYsfE3AHIwjhiyBytz0hjCLfvHenhpEJI6IMOzCl1GvL7Dzga1JzEBwP8AutRzxLHhaOFb1NPfrCclPednO376mJ0WtDAULNyDmwhmW2nmKWryesCSyQSfmIp5HUNuPOJS00c050HU9IVjoZE9CQSSxAB491QrTXKTwqpxAcCtKsyt6mlS9dKUchhFZOmvNCE6Pma1QLjqz7txh/DhKHDXDvx0eM40hYu3YySajlf0jq5hAAuSz89TwEQQc1eXnwgpngABgWLhw/CJ1RWwWOduQcMDuCa8GgfZi+4kO7Bhy08mg83vEW8hTXhwhTBpKFKSdCeV9CPdYf0JfJddmq76OZ0cuUUIG7xX4iqHHzJANdbuL7GGsGzAgBgXY1FNOIhOUth0f69eUKhmSw7EsLKDg8Rofe8dMohRUElnYkWvR6U4c4hhsubKoFgXS2r1aovUx7GTCQlQdrK2oHHJ2Nd2gtWwXwMzSWpoKb0vEJYf09+9YIk5k029+UJk5SRxcfaJ16LWSnDWOrlhQPv+InNqH0Nupj0n1v0gp10JLkzuMwqkElFRqn7bco9he0iNaaxc4ksSkip8+kUfaOBLlSHG6RR6abGOqElNUzjnFwdoukYoKZ/bavA5s1/magvrziiwuLzOzpI/Tq+tNIsJeIBv1Bg7dA3LQScAX9bRWzaXGlDyguImsQx9+z5RXTMTXXLTzLO8UimRmz0/DJmC2l4p5vxJZykkjy8b7eEWP5sDmd/oPpCk+c6i1i0ViRGV9jrHeUpKQHd3NqniTyiCFJlsXJ/pLU0cDlZ/CJJkKKiq4DlZU4JFSH21pTQtrCswjMBmFBTKHdwG9dNzBCkqO4rFEZQhwAHD3/Y0feEBV+p/mH5WFUU5kgl9CKkVsOY5NEZeGANSCaUGlbPvBTSCxeRKrU22iywSqJzPlFvE092iEqW6lMAE1DPcsaA+p4QNKe8nTvBmsALEdQPOA3YVwaMT8xDW+kWGEUWFKmiffKKrBgMOAY9KNDZnPbx+kc7OiI7NFWuBtu7ViCe9e3KmtoAle/Mts/lEJ+JFUpoCaP8AfgPOFoews2fmU36R68Ia/NmWjMpwCHtdL6MXIJDGkVWEQ6204+Lc2jnacwDoXyqL/pOtDSnUQNNszk1EJ2PValF+tTfexqDppFoUqIBcEkaXFTTmA4ptFBgVqluCCSoPTkWvqX9YNIxgdISWSmjNUvvxev8AugyjYsJpKmX8pd2g8jKpKlqNEgFgKmoSwL0vCEpZABO3sR2coOA3zH61Y9YjXJ0XwNS1urQFrnQhrgcfWF50xpgIdlU5Kpp5eEdUpiS9n86+sE7QmitHJKS4pl7wNAPMbQUhZcD2DUyg4PDjoa2EISlUyqooUOnrp94YwxFAwyszaX1qGNoQxkwJmg7sCeIcDg9POAl6GbGZxISFVYBILaMBlJ5Pf+IMFFQUHbNfYl3Bbd/Uwvg1JLBQcCjOzXY80sObkGO4YkODQpNbEcGNaWI4GM1wBPkLhZjJawB8vvHMXYKBsfKBzlOou9Q8EQrMCLtaFrmx74oBh5gYpagLjgHdukMylMWe/JuFfKEFqANrfS8Ezs4NtILigKQzMlOn3xiE+VnS+uvlXhHpM90s7njE5Cr+BhoqiM2ZjtHCd+vdU7BQ1Ox4x2SvN3V0ULHdtIte0JYOYEOG8RpFDPJT3XzJ0e4a3PnHTF2jnk0FUCHB5in2hHEpIOZszfpdiPvFiieFBi5bXUfvAppZs3QwyYjKlS6EBjful/tpAFYf+kvuCQ/Qw/Nku5S3K7+OvCAfBClEJLGmnDYdYomIIYvHzJlywf5Q4A4cYu+wez5akFczSl2Fia8PtGeTiQGap8uENfniqjMBxp1HlBkjItO2seVFkFkh/lDZhp0cC8V8uUeQFjvs3nAczpdR1pxrVtzVoKcSMh5AUNf5YX4wKCGm4oJSQNiB41/mB4JJzDXYeZ5c4TKnJ82Fhw4CLTAKV8xcAgAbZQRbjrwaM+EEupNlNuW8T4Xg+Eku72t+0KYcv6jqA7cIJLUohie6C4HHd9aRBosmHmggEalW7ubAvsw0hXJUcNeevlBErd+JFfCISEV1r7EYNcllhUBKSdTR3YDNq9qPxvFWlQKgSSbCv/2cuHcMxal4Zx+JUiTkSKhTuoPcDU0rtplO8VfxKqd6cmLuzM2ubpAjEE5FjOQFrSyWFCpjUBJqBs+YUOr7ROXh0iYoipetBQvbg30jkpBQgBSgSKaAgO/Wpq/9XCEJ01SVEAk6uKXqPKN2bhcsvklg2zN04ROWt2cWPWKmdjlUUKl+6kihOWgPC/OH5a3t/HCEcSsZ2Hxdvb2+8BxPeAAetm+l6wUqeh2MAnJJSCPmSCx4io98YEQyH8LNdjuB9Ijj5gGgzfS9C+jWaxhORjKjgBxGraVp6wxjgCQNxfbieABem0avyDdohKWxPt7P74QaSzkvU+f7gvCQJGldX3H7vE0TWKefkf4gNGuxydMOViSyX/eDYSiHO7wvOV3uH7R3AqGUh35+MK1wM3yQ7QTXMPf8iByJgZvCDTSGbanGK8LZUMlaoF0w6JtTzgwmVMKK3HveCIUCOI9/SCIx4TNeDEHUaxRdrYSpZ203vpFiJvGIYtLoLG0PF0QmjJmcUnvdFffYxZpniYkg3+u7RW9oDW2heFpM4g+h0i9WiXRaKlgUPUbkVcHpEp0pJY6t8wvyI34wv8bMmvzDp/MBnTCa1Ch5nh43jUYoAYbkHK6jRhTcvpW0LygCoc+v8Qx2gWVlIIytfQ683pFWAjLSVkA29AA/0js2ig2ltX49Yjgi6gNww1hhCTmzHRmG17PAfAUTw2HzEABnu4reuu7RcIJSAAdEg0ZrlOl6+UV+GSyX1LhqcgfE+sOJLO4tfibv0IZ3/VCMdFlhMTlJpVmD2HEAcPNo58YVf3vCEk0DGz16g7s9h4RNSrb67xPSNFjIVUbftDeGUzqIcajq3mWhAPf94IZighSUkMcrtqasCdGzHqIDQ6ZzFTFBRJDvopyzVAvqK9dHiOAl512GVJqSHDmyidKJIrsmBSJjkhXfYGg/0g6PuGO4PKGcOoBRISsaZnozF05RcuAxtS1A2fCoXtjXaOIR8MZLsrp+lnZnfQQni0uhBAa5pT9QrS926Qz2hhMoSlYsAb2JFnHHWtidRHJgdII0c9Aza9eohY0ugs9LCDl+InUAH/uIA1iwRLAUchFHHOnDnFYueEywSLOTuNHdonh54KQUjK6i44tXpfxjNMKfI4hTs4H7XjqyyX1/b7QEL2cV9+sSxRdAD6l+TQtcj2AbKrKXqkMBWjOH2u3+0RYTF91nuB1sfUP0EKCWCh2BIS4Lh6Go4U2c1j0qbQOfdftBaMn6CquQ7t9fr9ogFV5xBZtyI6h4GlTgHjtrGo1jwWKcx6NHHKFKHUcoSVNrz8fdIZxcyruDQenH3SNpBZ3ELLU36wvNLh+tYIoUPlApRqR4cqPGo2oj8X31gqZmukIzyx9If7OWCKtY+RPjfygtA1HFzKhoKmc9LPrCc1JHQ/xEEzC3ERqEbFO0JBrSmo8PpFPPTp75xpFKBFdYo8ZKZ4tFkmKy5xF/3hlEzW4fZ/CEpg/aOoU0NQpPDysp47Dd/QB/GEsUty+/rraGpai4PFq6BzmB4lxWEJynNLCHRmSkkvFmZTgPtcWozh9CBFSDFs4yKAvZ+abcWI9IEgxDmhyuSRUHRyWccKk+ETTbMTx509TCT6E6AtSjsaVo9K+NoeYgIDvUjxtCjWN4NAVm4C1r3J8POB4S8EwiAGJIqPCj2iYUAon9Iapu1GP3hAxJYoZQKVLUHNmfwHWE8TiK5AKC73pr6nxEMY6ez17zdBtTUfeAo76gcr92oLONU97fXjaMgsJhFl1gOEhJzfNd+4k6mqQT/dFnLm5TnSk9wlQev6ioCtxmanGKuWTmJpx2JIBzA7EMr/cYJOnnKUgUyskGj1FSeN+kK1YU6L/tlCciVZrjd31oTbSnHcRUqCxLZ3BSKHrXjQt/uq7CLHB41CZYlqAWEm5YllCocsoGviDwhZeKBUtRplQAwtbKDs7JdmGkJHgd8imKwxykmqTS7EEFhzGUHqeEdwgKUgGpcnp7PrwhrDIPwjmJcFwDsQS3r5QnNLEMXp7ag0LdIcTphQphzf7Q4pYyMxoQX6U6UPjCcubBVLdCqE7QrQ6lwHk42WkATE0Y5lasxoNXBsB9KrYmYkIJlkkA0oa7O4BF7kQjiZurAlxpruXpHkYtCE1OZKg4SnMGpQEmqWs1YbSLqLKXiAtOYeyLxAmqhTcfvC3Z+IGXLsTq+u7R7ELAYuzBn5e/OBXJr4s6osR791hxRcC4pCE1mCgbj2PCD4ea4I0/YvBoFh0rBFL1B6XgWJLEF66faOoWajjRvOIzS7jW9owbsDOV686coJLWUlOxtCy1hgdNPqOm0QzNXbzg6RR+bMe0LFVXhYTCCSD7MTM8ERtICWfSBzk5hAs0eMyn7wyAxCciFzD+KS+kKKQ4h0TFviMg7qoG8yekKwxi9OQgAhzHniylzQUhzo6tbBTA9BTnCMgV6QwPkT/f/wCogMKGpfzqJY75TQ1D01qYKFNo4Nnrrb1EJWfmfWGpt/H1MK0EYE+xBrTXYwHEYolOUO2vlpsKHpEZg9E/WI4Gq0g1GQ0P9h+0AKOhy7u/odKNSoENKUchJIro9SGZNxQMKcFC0DxPyoOrq/8AJMBnKJUK/wBP0HpSB2EdwqyBRiwvxA18BBfislXdq2lz7+scJ7o96GFZnzDn/wDmMYeWSoJzE8KMKGttXa0NzVEgI3IKgS7NofXxitwai/T6Q6tR+Iuun/quEHTGZE7MAAQCa8hlc7uQH8ISfhSJYVI+KoNRlU0+RUMISPhCl1D6j0jGaApmPpV4NgprKbmLO2zOeUCUb8h6KgCDfr6xqNE9i8Tl7lGNCTa94liJbJGdnKdmNgVEvW5vq8KY8/5og/bnzJ4oQ/H/AC033g/QfsGmeM2ZDgHiLFg3IHSOzJ+YMRUNwo2sCQn0P/kYhMN/7T6mGEOzpqQnKk1e1/HzjuDmVzGoLuNdvfKE03MGlWPWC+gLse/Nson9Nm6UMETiQXPuvrCs/wCn2hYfU+kLQLplgV3HGnA6e+IhYzdnDRxB7vvcQJX/ADFc4KQWSWutNo58SPTBUc/rAphp72EMAKJkeXM97wM6RFWsY1k1TIGL846BTr94gq4jCn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7" name="Picture 12" descr="https://encrypted-tbn1.gstatic.com/images?q=tbn:ANd9GcQ1JdSDudvayPnbiangi6Fs_A3475YQPM_yMnhW3PVuBu52yK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82" y="1276698"/>
            <a:ext cx="3663534" cy="24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166527" y="37307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Sopka Vezuv, Taliansko</a:t>
            </a:r>
            <a:endParaRPr lang="sk-SK" dirty="0"/>
          </a:p>
        </p:txBody>
      </p:sp>
      <p:pic>
        <p:nvPicPr>
          <p:cNvPr id="19" name="Picture 14" descr="http://upload.wikimedia.org/wikipedia/commons/9/9d/Thurston_Lava_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00036"/>
            <a:ext cx="3637526" cy="24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765175" y="6538963"/>
            <a:ext cx="325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Lávový tunel, Havaj</a:t>
            </a:r>
            <a:endParaRPr lang="sk-SK" dirty="0"/>
          </a:p>
        </p:txBody>
      </p:sp>
      <p:pic>
        <p:nvPicPr>
          <p:cNvPr id="25" name="Obrázok 5" descr="Lávový proud Venušiny sopky s vertikálně orientovanou sloupcovitou odlučností bazaltu. Mezina u Bruntálu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882" y="4100036"/>
            <a:ext cx="3663534" cy="2430367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4580041" y="653040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Lávový prúd Venušinej sopky, </a:t>
            </a:r>
            <a:r>
              <a:rPr lang="sk-SK" dirty="0" err="1"/>
              <a:t>Mezina</a:t>
            </a:r>
            <a:r>
              <a:rPr lang="sk-SK" dirty="0"/>
              <a:t>, ČR</a:t>
            </a:r>
          </a:p>
        </p:txBody>
      </p:sp>
    </p:spTree>
    <p:extLst>
      <p:ext uri="{BB962C8B-B14F-4D97-AF65-F5344CB8AC3E}">
        <p14:creationId xmlns:p14="http://schemas.microsoft.com/office/powerpoint/2010/main" val="19921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bg1"/>
            </a:gs>
            <a:gs pos="94000">
              <a:schemeClr val="tx1">
                <a:lumMod val="51000"/>
                <a:lumOff val="49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Tektonické pohyby = horotvorné pohyby</a:t>
            </a:r>
            <a:endParaRPr lang="sk-SK" dirty="0"/>
          </a:p>
        </p:txBody>
      </p:sp>
      <p:pic>
        <p:nvPicPr>
          <p:cNvPr id="4098" name="Picture 2" descr="http://upload.wikimedia.org/wikipedia/commons/thumb/e/ef/San_Andreas_Fault_Aerial_View.gif/220px-San_Andreas_Fault_Aerial_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2736"/>
            <a:ext cx="2599457" cy="2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3568" y="372647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Zlom v San </a:t>
            </a:r>
            <a:r>
              <a:rPr lang="sk-SK" dirty="0" err="1" smtClean="0"/>
              <a:t>Andreas</a:t>
            </a:r>
            <a:r>
              <a:rPr lang="sk-SK" dirty="0" smtClean="0"/>
              <a:t>, Kalifornia </a:t>
            </a:r>
            <a:endParaRPr lang="sk-SK" dirty="0"/>
          </a:p>
        </p:txBody>
      </p:sp>
      <p:sp>
        <p:nvSpPr>
          <p:cNvPr id="10" name="AutoShape 4" descr="data:image/jpeg;base64,/9j/4AAQSkZJRgABAQAAAQABAAD/2wCEAAkGBxQTEhQUExQVFBUXFxUUGBUXFBcUFxUUFhQXFxgWGBQYHSghGBolHhQUITEiJSkrLi4uFx8zODQsNygtLisBCgoKDg0OGhAQGywkHCQsLCwsLCwsLCwsLCwsLCwsLCwsLCwsLCwsLCwsLCwsLCwsLCwsLCwsLCwsLCwsLCwsLP/AABEIAMIBBAMBIgACEQEDEQH/xAAbAAACAwEBAQAAAAAAAAAAAAADBAACBQEGB//EADsQAAEDAgQEBAMHBAEEAwAAAAEAAhEDIQQSMUEFIlFhE3GBkTKhwQYUQlKx0fAVI2Lh8XKSssIzQ4L/xAAZAQEBAQEBAQAAAAAAAAAAAAAAAQIDBAX/xAAoEQEBAAICAgIBBAEFAAAAAAAAAQIREiEDMUFREyIyYXEzBEKBocH/2gAMAwEAAhEDEQA/APsNIo5S1FGL10osiMcggo1MKAoXVwKLA6oq5lMyaEcqFXVXBWCsrhKhVJWhZRcldQVKqUXKqkIBqSrFqoVRYFRUBUzKggKhQ8y7mU0LEqsrkqqouFJVJXJQWc9VKqSoCgs7RL5boxXWtTYvSaiEoeZVL1BYlRUzqIBU6iIHpJj02zRWxB2uRQ5K5kQPWVMterZ0sHK+ZQGJXQhBy65yAuZVc5A8ddDpTQsqkKwXSVRRXCoAuygvKqVyVwuQdKE8qxcgvcrBJVS9De9UD1dIYDl3MgtciSirSpKoXKhqJoFLlQlCNRczq6BgV0FDC6TCgJKhel3VUF9VXQZfVQzVSxqKhqK6DXirqS8RRXQtQqp5tXZY1J6cp1lLEjQldD0ma654qzoPiorios3xlYVk0NLxQp4iQ8RXFRTQZeVamls6tTemg9mUzIDaiM0qK6Sqyo5yEXoCZlVzkM1EGpUSAr6iA+oqi668gLSBOqIZqqtVwQ8y2GmVUVtVZxfCr46mg+6shGqlPHVfEV0HWuXS5KtrLrqqB/xYCE6ukXYlBdiVNB2pWQTVSj66oHqhw1VQ1EuHhTOgPnXUCVEFGYmEQ4q6xG10RlZXTG2yMSiNxKxvGRPGU0u2r46IzEhY/jrn3hTRt6JlcFXbUXnW4qN0zQxqml23Q5Ea5ZlPFon3pRWk16ZFSFj08Si/eVLBoPqoLqiVNdVNVXQOaiqXpN1dQV1Q34iHUqJX7wh1q8BUddUQaldKvxSWqYhaTZ11dVNdZrsSqnEK6TbTbiF11dZQxC4cQmjbW+8Ljq6yhWKuKiaNnXYhUFaUB4XFFHdVVmPlJVExQsEDDSiNcls6niKKbzhdSBqrqDJY5Fa5MOoMAN5IS7RK25aGa9Q1FxrEajSlRQA4rhcVpUsMIN0CrhCIga9lDRSSrNqEK1WkQYKSq4xjdXT2F1UaDcQRumsPXJ3XnncWH5THWb+yZpYwEcpSwleiZU7pplSy8zTxhlXPESs8a1yenFYIVWuvPDiRUPECnGryjQqYq6gxayHVyVUvK1xZ5NU41dxGJssljk5Ro5hqnElBdVJVS+U6KIGiLhmtDpgdVRmnDOiSIXHUHDUQtytVa4X1SGNqSfJNroo1iZZw8kSqUyN0Y4mIuR5KZZzH2SbCfhyEIgq9XHaR89wiMxDDdYx8sya46QSiEWQ34oIRxErQNC458Jc1CVQ5uiurU3BzWVHV0uWu6KrqDtYTibH8ZRKQVE4mzJqtCEcS3t7hZVZ2aDf5IuFxOWQRIPUTGgB7+S5fl/hLi1WYkIoxQWMCQ6wAttYHvGiJRxhBFmnzFvkl80+ITGtduL/LJPsPc2Xf6jWOkDuRPsTA+SF/UWcstjUuA2iIg77pOvxAuMjQAxbWbO8ly/JlfhvUhXHY+rUJD3k/IewskHLayZmB4I7g9kF1KWuIFzYBbx8jFxZhFlRr40KtVBEyEEuXaZOdh3D4sj4jbr0WhkOqxA4FO4DiTqdozt/KdR5HZa2Q7BXQU9QxdOoLex1Hoqvw7dZSZNaAYUQyqspX1TTKYO6u0kBZTutNrIAQ6QaE0x4Ij0Cza3IXzXXKjgEdvD8tzf6ITg3v5puGiZqKrZdp/oeZTHgt1Jt7BZvFcRIysJa0amIEdguOfmm9YtTH7ErY1jSQDmI3GgPQDqgtrlzSC3UzI6XsTvt80rhg2dJIHoESo60NsBcnb/leTPLdaMmC0C0jr9O6DDpgWP6hUw1TNMfDESbD/aKylpzAdDJgW8v5CzuztfamGxIJDXnKbAHYk6X29fdbDeHubqIWDjaAcSTBOjspAB62ixvohVsVUAaRMt+E5iYi2W69U/1OvbHB7GhQH4gFZzWiwiy81g/tLYeID/1NHzIP0WrhOLYd9zXptG+Z2U+jTcr0Y5Sze0/g26DsuYsZdWwVWr9q8DRByuNR22Vp/wDIwvLcX+2bqp5GBo/yM+wsky2t6aL3XXF5wfaN+7WnvcKLpyjDUbDhIidwe/01t5KGgHRlMmdI76rTbRYRoANvPsV2o1xqABoEGQ4D1cD53XzuTroGlwp7qUgXJtf3/nfsh4fhpi5g2AET3lbD6paD0gmIm8XHyS2Fxz3Fwc0NcNxcAdJNp9VnlV1GPj8CSAQ61xp+Ly8ki3C1RpIj2juvVYSk6S5zy4OnKIADY3MbqmMxDGAfC7W0ak2kgarWPls6ZuHyzcEHxf4bbdr9kSrY5b6SjNxfihpzRrafhIOlv5EKlVxzCL6kSNHa5Z30slzq6InCmTBk6wT8wV2pgAQTlAMgETADj+gNj7rRrMLSIzFusHVvUTdO4Ko1wqGwOU6G4i4kdoHVTnYcZXmKmEAGmqC4i0Gf51W7UxV4yiOlgJA2/YpTG4S3w5XG8REg9O664+X7YuP0zLg2Pr/tFbjngaz5ifmuNAkhxymNx9ChxG4N46LrzZ0KOJu7JyhxgAczTPUQR+qzy6bARe51nyVRhS48oPmbK/kqTFrDjTNg8nyb+6qftC4fC0Dub/IfusulhHExGicGDyxbM7pqs3yNSHcLxLE1T8TWt6loA9J1Wq7EiAXX9Iny7d1k0qYZzOgu1y6xeFdxLjJMi0k6eU7+S8ufkuXU9OkgrHmo4EQG6kbbdfP5IGKbJhtuk9eyoyqG2uG+kz5HouW/Fr11gToue1Kmg5os46xOsk6lFYybX9Bb1RKNVjmTmaAN5F9rCf1K4/Dknkc1wtLhU1MmwAOvcJL9kxEr0iANGnWARe1wQP5ZAY2TPNBn4SNRff3XMVgXl05pLb3ItcbTB3/dAo4x1GqRWGZuxbA13ttqpZ2p+lJnKQNBrBjQT20SGKJY7SL3aTI6THofkthwY8wC0ZiDtzWtF9d7JHiHDyIJJIBFwLg2EEK0pHDBl5i+0R/B80vi+ExJaddrX6EdVarhspANwfMWNj5HW3Ubo2HxMlrZMDQEzA3/AHhXDyXFn+3n6tMgwdeiCSvR8UwYfpAd+GNHDp/L7rFfhCDDrdo07GF7MPJK53HRWZXUy3DTsQuLpyhp63hNJ2Ukw0aX5QQD/LrTp1mMgB46xmm0aC9tli4vHPcZdTDgNGucGgHqW2v5pR+JJgl7QXE/CzvA0GnqvD7dN6a2I4kAH5s72zqAAOsZiuU+O5g1opXOmaoBIGl46rGxWKq5BSkmZmeYzPe+WwRMJjnMyh5EdCyBaNxefSLJxTl226+MqmZAaAIgHW953SNR9jJBnpqDJTuPxv8AacWNBzWzAC/a2pWI3HtOUOblgQXC5PeFItrtLkcCSS0GSJM6kb+ZW9hK9NxBGptHU7foFk16cgOaQZAiQRsJ2hGwNJgDnZ/EqQ7KGg2jtAj/AHZatlJ02MTjg2zsp1EG3pm0I/dLucc2Zjcrr2BKwcRUc4vc6S7QA8zdZ33HqpwqqQRq299p/kqTx77OTcFSS1tSnlNocO/+J9U9iwYi5gSDFu4DtvVYjuIVKhaJLI08xpb6oj8G52tVx6yJ+qzbJ76X+hcdh6T2GBLhq4ugDzk3PZYlWiWmOkfwLQ+5DdxMb2C1RSFgGh7rTIIAteXWvHRanlk69s8dvNsY92jT7fOeiewWHfrvpadOi3aQZ8JIJFyAQWjpAFtNyi06rDHh8wm4H4usE7d+xVvlJgzG4RwBMhoG5vPkB7KtCgYOU5ers3MTt+hROJYzKZc3OLWBiI2gfh/VEoMdUqNqZA1oIOUgFpBHM4kH5HsudytaVpcOBeQRoBJ2A2ueuqsWMbJJJbcA6NJjqdZ7dE3jeM0swZGd2sNEgEC2Y6C4iF5ri3EjUIAcS4aNb8IO5kXdb/lJavp2tUDZeZF4ayLmN8vRBqipUF4v8LJjNvJKSNYuLruLhJc6AYE/uhjiTwGgHLlJNpuTrJJvoFdyM9DYWu0B7Hthx0PQg/CRsD+yvTqOY5nhucJkQDI7iEvUqtqFriA0yQ7oehtedd+iZw8hxZDtMzbEEjSQDHv2WP5Hq8DUc7YxFngiHeo6ElJ43gwq6TTcCZbqCe3Yx7rzz8RVa7MxxG0SY8iN/Va3CeOOcQKgno4WBPQg/qkrW4rU4I8Qxrxmta1ieYEjbbTulcJxCtJEl0yC3KCDPnsvU0sVTdaoQ1zYNwREXBnSN5SHE+DcxqU+YE5obtvaDJum119MRzgW2Jy/ldZwJ6Df0SoMHN0uI3/ZWqYGpqw5hu3S+pEE+qDTrA39we9uizftitijiG1GalhbBdkEzJGnb4j1slcfTvDsoMCHyAJ1ykagkGbrNxJy8zQW3vE27SnvGZUbIIsAC2NQI9bRY+mwWuXyuyXgVLwPeFE3Tq0xao8E7FzJOWLXv3Hoou88lTUHoYpt813WEgEW2tCBXx7Y+DM4EEtnZuhgeeyzHuIgz7dij08ZcOME9x1tAP7ynBnZnBVKdd5zDIexIbMaxqNBK1G4Jjg9kgZR8V9Rrr3Wa00Bz5XAiDl2IJ2dN99b3XaXGiHtDQxoaCJg/DExB2lTKX4Wa+T+Po+GwN5C7lzZZEW6Tqb33jZZn4g3Y2nSey0atX7y02y5S2XWGeeUCRcbnQotbgA9iIyme0HN6Ln89lmytPDGpHwl0GAHWgEXFpB+hRv6Q+mZggyYLblvrF9ULHYp+GPhsyiW30c651kkxb90tw/FVWhpklpdYTJNwLT3Wps6aDcMXAS4EudECznEXmNMus2tB1TGOH3em0Fwc8kkEtAgWvG95A/0iUQ2k1rjBeBZuhLxe5J0EpSg19d7ajxN5fFhkbMNv0gEbKbXRbBNrPBqMBfDojUkm51+i02UKjGlzjmdJ2ktcAcwDY+iI0ZBny5GZiZa4jxDeOUfqf8AjJ4jj7AgvABiASYkzHfXdY9+j1GpVwz4DMjibHNowSBOYi7o6aarVp8JoukkS/Q65R5gn5LwjcXUsSXx1vC2uE8YdTYQC7KDJJyw2TcwOZx1gTurxsJlG3i6AJLHAtpjYEtLz/kdTt5ynazmMaCQAXEARqR0iJ39l5r+s5n6AUwZIfBJ+d99lzH8TfWPKCGwQbgExtEy0Ex1U1flrcaWNxOHh2ctN9BzcwmwMeaTx+OzN5WmIIDLtbJGtrkidTGuyFgmOgjK0kkbABgJAhsb/wC1fHSwZfhmIcLydId0697pufBr7BqUKr2Na9+Rn5abdRO7hr5fNZuNLaLWhmtwXdbESI2j9Exg+IVRIqkQNJAvJgwRqVRwccwczM0w5sTpa3be6lyQDg2K5iHutltYTrczvadVOM4QZv7YEOgjaCTFtouEliMK6mQ8aTLSfeOkp6i5tanlJykGRvldv6H5FJUn0E7AO5SNIkggjKdcp87x1hOcOrBz2PP4Yad4F9JuBc+63sHFSlAs+L763t2ssE4UU6omwLXWIsc207bJWtaX4nS/uE7GDPmBt7LMxNI03HKS1wsYPbr36r0mJoh1KR3b57jTQrMxeElrHX0DOt2zBnyhS9LZsThPGCW5KrWvaBAP4wJmJGvyWz/V6dNgFNmvmNDqvKUOV1uqPiHyelu+1lnaS9PW4LH0cRJaQTu1wh4jQiP1XncfTJJcASGkgtIykCdIiYsbwET7PcKa5wqkwWkZQCNtyNui9FiKQeINtw4agrfWl9x4w045mXDtW9u46rNYxzHSOtu/aPJbvE8K+jq0FszIsDPTp5fuhB2YFuswWkxOukkd0lZsI5WuuHZeoJiDvt1UTjuE5+a7eoHX2UWuF+zVZ3C6UmCLEWtMXtKcOHADrC3rfZVo0TTzAF0AkZotDTcHodN1emTmINzH8idSulyYnotUeYy5bG4cL+kLuIY6ZDYFhFtQOby8lv4Dh5LpIHWJ3/aEbifD2w7W39wQR5PAESTp7hZ5VeKnB6IyMqQfiiATubuMa+vRPt4iQ5wqNDWg8pn4hH0+vZea4piXMGRrsoaBqYkkTygeizcPxF5qFr5IPwknTsrj49+15a6TiuKaazzJMuJJyz8vbdaf2cygGo4ZvyNO0XLiPQLLxuDLnAgxNj6botPENY5rAYbEOd/6tH1/ZdLjNMT29Hw7FMq1iXkjKDDMpHKNS51403I1hcxXGGZXEjLSY6MoEF1tJ1MmFjP4kXQxoDWmGwDfUAZj+JxVa+Cc+Q19ryGkOEwDJg63PsuXDvtvfXQtPjgfUHK4gWaNAD0A6R6rnFi4zlb3636kbaBZL31WO5W5SDlDi3mg9OgsmcHi3PpuY4SG7x1kmT/NF0mMnbOyuExbxJLyCbDcCN4W9wrAlxh8uGuYzqbwIPSSg4LhYeCJDAIN9h2jdabMRkZkZ3E6uI+i5+XyY4rjjWa+hmfocgO/L1kNFz09kzhqNzkHmf5oLo1OkSb/ALn9ketXNMDlygnlJi8Gw/nReflfJ/TprSv3nw+XzE9yNR/Lp37zSe1pqkBstY8tlwueU2BIBga9NVh0qR0vEFwgXnomuE4zwnZY5XcrhpbWexHXzVxy0bJmgcwp1hOV0Niwje41kXCaZRzBpa+A20alrjdu9iYjzCa441uUVA4B7XD4yAXAxA7OA37JShRDiXNGX4c24IN8wvcQrU0YrYQVGuLG3P8A8jL3MA5mDbrGyz6uAFIGqx4gaMguzDcHpotWniSw6QTo6NY1B/UdkHEEOcC5oM2dq0OBEEGIg91LdUdwmKENIBB1a4XtflPbVExFMVmzFxcjfzCLiMAzww6lIABBaT3v6j+aJPD1yIkm2m+v+03rqguFo1GseCJb73F/YiVXC4gEFpBmzgO4mR6g/JO4HGhpc1/KHWk2g9Uh/Sqrrgcs/FI9+4V39NMmq2/W6uG6e3l/LLbHDWBtyST/APn5dLBQ4RjQJZbaSZJPQbhX8d9sleCYzDtccxyPgiXEhsdibAm62afEqLjDajSR3jabE6rIq8OoiS5rTMXLiB5CPp81WlgKLm5Q0SD8YJDpkgOubaaLXCrNvQVaQe2DcFeW4pgX0CXNGdh1G4Ebax/peiwUsY1rpsYE6wTabm4V8RSzNjbz/kFTjpfbyIqyAQKpBEywyNTr0PZRNVuD1GOcKcZSZ+JzYJ2gEDZdV3Ge2k/hwcQ88r4ElvW03O2o726LKoVW0q/hVQCJllS41FrRB2Hol8FxDEhtyx0bOifcR806zjLTDa1OTNoaHjSZE+q1/wBp1TlJlSm6zszm9rVac3b2e0e9vRziWIAa1pnncGjsRzSe3L80k7CHO11JxYD8Q6i0QHaER0RsZg/FLQ4khpkgb9p2uG/NS1p5zjtNzqgsbggehv8AqEnhaTy8AtENMk63jyheyxeHBgGxOwOnmdliY3DZGyNN/wAvkOq6Y+SenO4kcbics5QHO26N6mUhhKxHK4Ndm1gxvM99OymYOOXr6QmMLhRmkxAOuslb2g2NpxyZQ7q4GS3r9PdNcHx7WN8KnSGc3zOd8RjXL7WlEw9SmGw6QPKS7z26oVPG0ad2UszpnM837aaLlcte2pi0Gsc4Znm8yegLZENHTX5KtDBgTEASXGbCepdsk63FHHmytB0gCSBr7Tshf3ahEio4QdGiB3GWAPQSscsr1OmtT5aNWsNAR56N9J1XKVZmkyewlZLcE86tdb8w17az3unKXCnsDXtdAJLbAmTrFxG4XP8AHhfda3fo+3iAF4cBBNxGk7GOmir978dgDRaYLHb72+aFWwznchIbP5jl89T2XMPhxSBOdpmNJOk3HurOGOOpTu+1cNVLXRci95u0jZ3XzRsRQMhxvbUCJA7fRUhgOYmTET8vpqruxI/yPT/hc7nLDRnhdRjnMFVocW/C9w0G4P0Oyfr0GNg0g58Rdtw2fwmD5+3dZnj5mzc5dJcOVuvVVFcxA1HQXPmpz1NLqHqlIAERItDZEgWOUjNJEadIHRLvpEiLReCdY7wPJSq8CG03FwIuS3JDvWbIlPAVagJaGkC0y1swL8xifO6W5X0v6VMPSLQRniZEA2v3myDRDQdc20TlE+aJVwbmughgI/zY6fmVylhXuMCOsAt/QGVOzozh6pa0kUmxoHFs8wv8RPTYFK4vEvcZcZ6X02gDZM0cMA6HPkAw5vNM9Ib+t9FUMbnu0hjrAFoLt9C6B6rXdntdlaILjd2WA4gwdYvHn5rtCo5t7PI0aeeANxDrK33QEuDQTsJPNbWw130RsLhiACKVSROVwYTr1nXXpaLJjKEq3G67SXtY5ubXlOUkCDeOgRsFxik5ozZg5xJPK1wcToSYAn90WvWp6EZSIloblcOok33lDcaJHwOkWER7nlE3V5XftnVEp4595bmAMSASO1wTCPR4iPym8byCT5b20WeOQghrmkX3a6/REc1jubOGdcxc556QQ3zGqsyv2109BT5hIj1Ci8396eIAeYjd11F0/Jh9Jpn1xlMREm+lv3F9lenTM8rSbWMTb+BaPEsUZDrguAMuabjbUD0suNxNctyNqOy6wH5R7Wlcrn2zwNUCTTDi5jXWtMkidSItv/pNcOxDADLjAu4gE7+R9+4WF4DySJJ0mMxjsRsbmy4wEXEED8wgesqXydrprYrENfyi35biI6mQPohV3UizKQ6AYPSDP4gB/ChYUVKjmkZSRYAOYbdmkR1RK9QCGuBaRo0vDmzuSGab7BTd9moVq0cOZyUxbSCZPnYzChwojM1hjd3NDbTGtt9bIoxUEOlr3EEHlz9tXboReHDLGYk7cvS0WAFlOd+zpU0WkXyyLbD3jdNVqlJreWmGvLYJBzNPUlpBg/VL0n05AdmzTlALxHRombBO43BtpANfma831zU4kjaZGl9eyTl7AHYhrRZvNEWaBGhPLFvPdd8YhgfkIE5c0xmO+p5u8IzsM1oD81KqDq0PgkbiLGf20S7qUugNybQ4G3nAn5Jd/KhtxY3AuQbgnzjZR9Z5M6Nkw27g0H9UxT4aRJexwAA0aeYbBr45dNTol30GkyyW7fFmJj/IgKWWJ3VPuniOuZmTBttM2O2qaZwQhktdTeOzr/QI1HBuruGnKA0n+3TYBsS+DOvSVpf0zDNIYXVKrt8vMPQht4WphuGowW0Bq6GzMEumI1lrQXfJODAUhl8Woxp3aCSSBsXQQHdo1TeGwAfULWGlRIJgF1QutpMhoDt1t4ThOHEvr1WVANcxGX/u/wCVvDxU6eeGAAa8Myu/FLm5XhuogvAHQyNfVKsa0G7C635g4X3tovQU8YRLaDW1WSYYamV1MWAGVzS6CbkGMslJcQ4Y1zwXVWsL4JYASG22fbNfeBJTPx9dGwKWMpEQ5gb3zEQOkCQB3hExePZUAptEMa0/C5z2vOoBnKQEzhvs3hi45apdG0aeo7o7vs60/wD2vLRoMogX2BKk8eeuv/Df281Tw4LuZxaJ1G3+kWph6YNnl2mrYF/M/Reiq/Z+iGOJeRE8xLQGkenZeWxlAsqGm4tdGpa6LETIKxlhljOy3+EqOib27aD5IuHxZPI3LmJN3ZQI6S7TTquOwTQBL7HcOBj/AKspt6rhwWR7A8AMMHO0ggtnWWzCkl9tXcLVHPvAETNgP1CLhqlRvwuNMHUh1vUFbbMBSc+Kb6BEWDnVJPTeZKQq8Lc5+QGmSJ+B8ZhrEOg/L3W+GUZZtapUcDmL3RoS4mL6my4CJhpJGvNY9xY6J4UKTXBhe3uQS/0hsi3mNUX7mY+HlBu8jK3/ALjHaxKzq1eLNaDIE32EGQRomGU3CABMmSC0gzvrY+q0xi6VMFrao2sx9MHzy6n5pfE41rnBwe5wH4XEn5Aj3Ctx4+6sijuFP/DTMf5ZZ/TyURKeObH+3/uorvBrVaeMoNFUQ1o/tVTYAXAEH0XnsK4hzYJEfJRRPL7YxRriXGSTql8QuKLkteu+zVMGgyQNXbf5FeV40wNqkNAaI0AjYdFFF6PJ+3FxpOkbnzK9BicOz7m52Vubm5son4uqiixh8rHnA0dP5ZPZi4PLjJGWJvF9p0XVFkxanBKTS0yAeYagHQOhZ9d5zvMmZ1316qKJl+yNneE4up4kZ3xkfbMdmlCaYqyNevoFFEt/TGvhzEPP9wyZJAN9Qh0ahD2kEgggSDfXqoopf3MZeyhqHMTJnNMzeZWjhKrixzSSW2sSY+IbKKKT2kXqOIMAkDptr0UrOMa7rqi510pPEvIpiCRbYxui8Hx1Xw6n9x9iB8brXb3UUXb/AE9/U3WVxHFPcSHPcRn0LiRr0KVw3xjvE91FFjL2xfTZ4y4tgNMRpFov2WvgXk4SoCSQA6AbgQNguKLeP+S/01WK0xRqOFnAthwsRIGh2TXGLNa4WJBJI1JJdqVFE/2Mz0Qww5B6LQxbozEWPiuEixiTaei4opCNX7JMHiZoGbrF/h6pfjVMNNd4ADhlIcBDgcoMh2oKii9Hj/x/8sluM1C57S4kksZJJkm3VRRRcfJ+6vTP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6" descr="data:image/jpeg;base64,/9j/4AAQSkZJRgABAQAAAQABAAD/2wCEAAkGBxQTEhQUExQVFBUXFxUUGBUXFBcUFxUUFhQXFxgWGBQYHSghGBolHhQUITEiJSkrLi4uFx8zODQsNygtLisBCgoKDg0OGhAQGywkHCQsLCwsLCwsLCwsLCwsLCwsLCwsLCwsLCwsLCwsLCwsLCwsLCwsLCwsLCwsLCwsLCwsLP/AABEIAMIBBAMBIgACEQEDEQH/xAAbAAACAwEBAQAAAAAAAAAAAAADBAACBQEGB//EADsQAAEDAgQEBAMHBAEEAwAAAAEAAhEDIQQSMUEFIlFhE3GBkTKhwQYUQlKx0fAVI2Lh8XKSssIzQ4L/xAAZAQEBAQEBAQAAAAAAAAAAAAAAAQIDBAX/xAAoEQEBAAICAgIBBAEFAAAAAAAAAQIREiEDMUFREyIyYXEzBEKBocH/2gAMAwEAAhEDEQA/APsNIo5S1FGL10osiMcggo1MKAoXVwKLA6oq5lMyaEcqFXVXBWCsrhKhVJWhZRcldQVKqUXKqkIBqSrFqoVRYFRUBUzKggKhQ8y7mU0LEqsrkqqouFJVJXJQWc9VKqSoCgs7RL5boxXWtTYvSaiEoeZVL1BYlRUzqIBU6iIHpJj02zRWxB2uRQ5K5kQPWVMterZ0sHK+ZQGJXQhBy65yAuZVc5A8ddDpTQsqkKwXSVRRXCoAuygvKqVyVwuQdKE8qxcgvcrBJVS9De9UD1dIYDl3MgtciSirSpKoXKhqJoFLlQlCNRczq6BgV0FDC6TCgJKhel3VUF9VXQZfVQzVSxqKhqK6DXirqS8RRXQtQqp5tXZY1J6cp1lLEjQldD0ma654qzoPiorios3xlYVk0NLxQp4iQ8RXFRTQZeVamls6tTemg9mUzIDaiM0qK6Sqyo5yEXoCZlVzkM1EGpUSAr6iA+oqi668gLSBOqIZqqtVwQ8y2GmVUVtVZxfCr46mg+6shGqlPHVfEV0HWuXS5KtrLrqqB/xYCE6ukXYlBdiVNB2pWQTVSj66oHqhw1VQ1EuHhTOgPnXUCVEFGYmEQ4q6xG10RlZXTG2yMSiNxKxvGRPGU0u2r46IzEhY/jrn3hTRt6JlcFXbUXnW4qN0zQxqml23Q5Ea5ZlPFon3pRWk16ZFSFj08Si/eVLBoPqoLqiVNdVNVXQOaiqXpN1dQV1Q34iHUqJX7wh1q8BUddUQaldKvxSWqYhaTZ11dVNdZrsSqnEK6TbTbiF11dZQxC4cQmjbW+8Ljq6yhWKuKiaNnXYhUFaUB4XFFHdVVmPlJVExQsEDDSiNcls6niKKbzhdSBqrqDJY5Fa5MOoMAN5IS7RK25aGa9Q1FxrEajSlRQA4rhcVpUsMIN0CrhCIga9lDRSSrNqEK1WkQYKSq4xjdXT2F1UaDcQRumsPXJ3XnncWH5THWb+yZpYwEcpSwleiZU7pplSy8zTxhlXPESs8a1yenFYIVWuvPDiRUPECnGryjQqYq6gxayHVyVUvK1xZ5NU41dxGJssljk5Ro5hqnElBdVJVS+U6KIGiLhmtDpgdVRmnDOiSIXHUHDUQtytVa4X1SGNqSfJNroo1iZZw8kSqUyN0Y4mIuR5KZZzH2SbCfhyEIgq9XHaR89wiMxDDdYx8sya46QSiEWQ34oIRxErQNC458Jc1CVQ5uiurU3BzWVHV0uWu6KrqDtYTibH8ZRKQVE4mzJqtCEcS3t7hZVZ2aDf5IuFxOWQRIPUTGgB7+S5fl/hLi1WYkIoxQWMCQ6wAttYHvGiJRxhBFmnzFvkl80+ITGtduL/LJPsPc2Xf6jWOkDuRPsTA+SF/UWcstjUuA2iIg77pOvxAuMjQAxbWbO8ly/JlfhvUhXHY+rUJD3k/IewskHLayZmB4I7g9kF1KWuIFzYBbx8jFxZhFlRr40KtVBEyEEuXaZOdh3D4sj4jbr0WhkOqxA4FO4DiTqdozt/KdR5HZa2Q7BXQU9QxdOoLex1Hoqvw7dZSZNaAYUQyqspX1TTKYO6u0kBZTutNrIAQ6QaE0x4Ij0Cza3IXzXXKjgEdvD8tzf6ITg3v5puGiZqKrZdp/oeZTHgt1Jt7BZvFcRIysJa0amIEdguOfmm9YtTH7ErY1jSQDmI3GgPQDqgtrlzSC3UzI6XsTvt80rhg2dJIHoESo60NsBcnb/leTPLdaMmC0C0jr9O6DDpgWP6hUw1TNMfDESbD/aKylpzAdDJgW8v5CzuztfamGxIJDXnKbAHYk6X29fdbDeHubqIWDjaAcSTBOjspAB62ixvohVsVUAaRMt+E5iYi2W69U/1OvbHB7GhQH4gFZzWiwiy81g/tLYeID/1NHzIP0WrhOLYd9zXptG+Z2U+jTcr0Y5Sze0/g26DsuYsZdWwVWr9q8DRByuNR22Vp/wDIwvLcX+2bqp5GBo/yM+wsky2t6aL3XXF5wfaN+7WnvcKLpyjDUbDhIidwe/01t5KGgHRlMmdI76rTbRYRoANvPsV2o1xqABoEGQ4D1cD53XzuTroGlwp7qUgXJtf3/nfsh4fhpi5g2AET3lbD6paD0gmIm8XHyS2Fxz3Fwc0NcNxcAdJNp9VnlV1GPj8CSAQ61xp+Ly8ki3C1RpIj2juvVYSk6S5zy4OnKIADY3MbqmMxDGAfC7W0ak2kgarWPls6ZuHyzcEHxf4bbdr9kSrY5b6SjNxfihpzRrafhIOlv5EKlVxzCL6kSNHa5Z30slzq6InCmTBk6wT8wV2pgAQTlAMgETADj+gNj7rRrMLSIzFusHVvUTdO4Ko1wqGwOU6G4i4kdoHVTnYcZXmKmEAGmqC4i0Gf51W7UxV4yiOlgJA2/YpTG4S3w5XG8REg9O664+X7YuP0zLg2Pr/tFbjngaz5ifmuNAkhxymNx9ChxG4N46LrzZ0KOJu7JyhxgAczTPUQR+qzy6bARe51nyVRhS48oPmbK/kqTFrDjTNg8nyb+6qftC4fC0Dub/IfusulhHExGicGDyxbM7pqs3yNSHcLxLE1T8TWt6loA9J1Wq7EiAXX9Iny7d1k0qYZzOgu1y6xeFdxLjJMi0k6eU7+S8ufkuXU9OkgrHmo4EQG6kbbdfP5IGKbJhtuk9eyoyqG2uG+kz5HouW/Fr11gToue1Kmg5os46xOsk6lFYybX9Bb1RKNVjmTmaAN5F9rCf1K4/Dknkc1wtLhU1MmwAOvcJL9kxEr0iANGnWARe1wQP5ZAY2TPNBn4SNRff3XMVgXl05pLb3ItcbTB3/dAo4x1GqRWGZuxbA13ttqpZ2p+lJnKQNBrBjQT20SGKJY7SL3aTI6THofkthwY8wC0ZiDtzWtF9d7JHiHDyIJJIBFwLg2EEK0pHDBl5i+0R/B80vi+ExJaddrX6EdVarhspANwfMWNj5HW3Ubo2HxMlrZMDQEzA3/AHhXDyXFn+3n6tMgwdeiCSvR8UwYfpAd+GNHDp/L7rFfhCDDrdo07GF7MPJK53HRWZXUy3DTsQuLpyhp63hNJ2Ukw0aX5QQD/LrTp1mMgB46xmm0aC9tli4vHPcZdTDgNGucGgHqW2v5pR+JJgl7QXE/CzvA0GnqvD7dN6a2I4kAH5s72zqAAOsZiuU+O5g1opXOmaoBIGl46rGxWKq5BSkmZmeYzPe+WwRMJjnMyh5EdCyBaNxefSLJxTl226+MqmZAaAIgHW953SNR9jJBnpqDJTuPxv8AacWNBzWzAC/a2pWI3HtOUOblgQXC5PeFItrtLkcCSS0GSJM6kb+ZW9hK9NxBGptHU7foFk16cgOaQZAiQRsJ2hGwNJgDnZ/EqQ7KGg2jtAj/AHZatlJ02MTjg2zsp1EG3pm0I/dLucc2Zjcrr2BKwcRUc4vc6S7QA8zdZ33HqpwqqQRq299p/kqTx77OTcFSS1tSnlNocO/+J9U9iwYi5gSDFu4DtvVYjuIVKhaJLI08xpb6oj8G52tVx6yJ+qzbJ76X+hcdh6T2GBLhq4ugDzk3PZYlWiWmOkfwLQ+5DdxMb2C1RSFgGh7rTIIAteXWvHRanlk69s8dvNsY92jT7fOeiewWHfrvpadOi3aQZ8JIJFyAQWjpAFtNyi06rDHh8wm4H4usE7d+xVvlJgzG4RwBMhoG5vPkB7KtCgYOU5ers3MTt+hROJYzKZc3OLWBiI2gfh/VEoMdUqNqZA1oIOUgFpBHM4kH5HsudytaVpcOBeQRoBJ2A2ueuqsWMbJJJbcA6NJjqdZ7dE3jeM0swZGd2sNEgEC2Y6C4iF5ri3EjUIAcS4aNb8IO5kXdb/lJavp2tUDZeZF4ayLmN8vRBqipUF4v8LJjNvJKSNYuLruLhJc6AYE/uhjiTwGgHLlJNpuTrJJvoFdyM9DYWu0B7Hthx0PQg/CRsD+yvTqOY5nhucJkQDI7iEvUqtqFriA0yQ7oehtedd+iZw8hxZDtMzbEEjSQDHv2WP5Hq8DUc7YxFngiHeo6ElJ43gwq6TTcCZbqCe3Yx7rzz8RVa7MxxG0SY8iN/Va3CeOOcQKgno4WBPQg/qkrW4rU4I8Qxrxmta1ieYEjbbTulcJxCtJEl0yC3KCDPnsvU0sVTdaoQ1zYNwREXBnSN5SHE+DcxqU+YE5obtvaDJum119MRzgW2Jy/ldZwJ6Df0SoMHN0uI3/ZWqYGpqw5hu3S+pEE+qDTrA39we9uizftitijiG1GalhbBdkEzJGnb4j1slcfTvDsoMCHyAJ1ykagkGbrNxJy8zQW3vE27SnvGZUbIIsAC2NQI9bRY+mwWuXyuyXgVLwPeFE3Tq0xao8E7FzJOWLXv3Hoou88lTUHoYpt813WEgEW2tCBXx7Y+DM4EEtnZuhgeeyzHuIgz7dij08ZcOME9x1tAP7ynBnZnBVKdd5zDIexIbMaxqNBK1G4Jjg9kgZR8V9Rrr3Wa00Bz5XAiDl2IJ2dN99b3XaXGiHtDQxoaCJg/DExB2lTKX4Wa+T+Po+GwN5C7lzZZEW6Tqb33jZZn4g3Y2nSey0atX7y02y5S2XWGeeUCRcbnQotbgA9iIyme0HN6Ln89lmytPDGpHwl0GAHWgEXFpB+hRv6Q+mZggyYLblvrF9ULHYp+GPhsyiW30c651kkxb90tw/FVWhpklpdYTJNwLT3Wps6aDcMXAS4EudECznEXmNMus2tB1TGOH3em0Fwc8kkEtAgWvG95A/0iUQ2k1rjBeBZuhLxe5J0EpSg19d7ajxN5fFhkbMNv0gEbKbXRbBNrPBqMBfDojUkm51+i02UKjGlzjmdJ2ktcAcwDY+iI0ZBny5GZiZa4jxDeOUfqf8AjJ4jj7AgvABiASYkzHfXdY9+j1GpVwz4DMjibHNowSBOYi7o6aarVp8JoukkS/Q65R5gn5LwjcXUsSXx1vC2uE8YdTYQC7KDJJyw2TcwOZx1gTurxsJlG3i6AJLHAtpjYEtLz/kdTt5ynazmMaCQAXEARqR0iJ39l5r+s5n6AUwZIfBJ+d99lzH8TfWPKCGwQbgExtEy0Ex1U1flrcaWNxOHh2ctN9BzcwmwMeaTx+OzN5WmIIDLtbJGtrkidTGuyFgmOgjK0kkbABgJAhsb/wC1fHSwZfhmIcLydId0697pufBr7BqUKr2Na9+Rn5abdRO7hr5fNZuNLaLWhmtwXdbESI2j9Exg+IVRIqkQNJAvJgwRqVRwccwczM0w5sTpa3be6lyQDg2K5iHutltYTrczvadVOM4QZv7YEOgjaCTFtouEliMK6mQ8aTLSfeOkp6i5tanlJykGRvldv6H5FJUn0E7AO5SNIkggjKdcp87x1hOcOrBz2PP4Yad4F9JuBc+63sHFSlAs+L763t2ssE4UU6omwLXWIsc207bJWtaX4nS/uE7GDPmBt7LMxNI03HKS1wsYPbr36r0mJoh1KR3b57jTQrMxeElrHX0DOt2zBnyhS9LZsThPGCW5KrWvaBAP4wJmJGvyWz/V6dNgFNmvmNDqvKUOV1uqPiHyelu+1lnaS9PW4LH0cRJaQTu1wh4jQiP1XncfTJJcASGkgtIykCdIiYsbwET7PcKa5wqkwWkZQCNtyNui9FiKQeINtw4agrfWl9x4w045mXDtW9u46rNYxzHSOtu/aPJbvE8K+jq0FszIsDPTp5fuhB2YFuswWkxOukkd0lZsI5WuuHZeoJiDvt1UTjuE5+a7eoHX2UWuF+zVZ3C6UmCLEWtMXtKcOHADrC3rfZVo0TTzAF0AkZotDTcHodN1emTmINzH8idSulyYnotUeYy5bG4cL+kLuIY6ZDYFhFtQOby8lv4Dh5LpIHWJ3/aEbifD2w7W39wQR5PAESTp7hZ5VeKnB6IyMqQfiiATubuMa+vRPt4iQ5wqNDWg8pn4hH0+vZea4piXMGRrsoaBqYkkTygeizcPxF5qFr5IPwknTsrj49+15a6TiuKaazzJMuJJyz8vbdaf2cygGo4ZvyNO0XLiPQLLxuDLnAgxNj6botPENY5rAYbEOd/6tH1/ZdLjNMT29Hw7FMq1iXkjKDDMpHKNS51403I1hcxXGGZXEjLSY6MoEF1tJ1MmFjP4kXQxoDWmGwDfUAZj+JxVa+Cc+Q19ryGkOEwDJg63PsuXDvtvfXQtPjgfUHK4gWaNAD0A6R6rnFi4zlb3636kbaBZL31WO5W5SDlDi3mg9OgsmcHi3PpuY4SG7x1kmT/NF0mMnbOyuExbxJLyCbDcCN4W9wrAlxh8uGuYzqbwIPSSg4LhYeCJDAIN9h2jdabMRkZkZ3E6uI+i5+XyY4rjjWa+hmfocgO/L1kNFz09kzhqNzkHmf5oLo1OkSb/ALn9ketXNMDlygnlJi8Gw/nReflfJ/TprSv3nw+XzE9yNR/Lp37zSe1pqkBstY8tlwueU2BIBga9NVh0qR0vEFwgXnomuE4zwnZY5XcrhpbWexHXzVxy0bJmgcwp1hOV0Niwje41kXCaZRzBpa+A20alrjdu9iYjzCa441uUVA4B7XD4yAXAxA7OA37JShRDiXNGX4c24IN8wvcQrU0YrYQVGuLG3P8A8jL3MA5mDbrGyz6uAFIGqx4gaMguzDcHpotWniSw6QTo6NY1B/UdkHEEOcC5oM2dq0OBEEGIg91LdUdwmKENIBB1a4XtflPbVExFMVmzFxcjfzCLiMAzww6lIABBaT3v6j+aJPD1yIkm2m+v+03rqguFo1GseCJb73F/YiVXC4gEFpBmzgO4mR6g/JO4HGhpc1/KHWk2g9Uh/Sqrrgcs/FI9+4V39NMmq2/W6uG6e3l/LLbHDWBtyST/APn5dLBQ4RjQJZbaSZJPQbhX8d9sleCYzDtccxyPgiXEhsdibAm62afEqLjDajSR3jabE6rIq8OoiS5rTMXLiB5CPp81WlgKLm5Q0SD8YJDpkgOubaaLXCrNvQVaQe2DcFeW4pgX0CXNGdh1G4Ebax/peiwUsY1rpsYE6wTabm4V8RSzNjbz/kFTjpfbyIqyAQKpBEywyNTr0PZRNVuD1GOcKcZSZ+JzYJ2gEDZdV3Ge2k/hwcQ88r4ElvW03O2o726LKoVW0q/hVQCJllS41FrRB2Hol8FxDEhtyx0bOifcR806zjLTDa1OTNoaHjSZE+q1/wBp1TlJlSm6zszm9rVac3b2e0e9vRziWIAa1pnncGjsRzSe3L80k7CHO11JxYD8Q6i0QHaER0RsZg/FLQ4khpkgb9p2uG/NS1p5zjtNzqgsbggehv8AqEnhaTy8AtENMk63jyheyxeHBgGxOwOnmdliY3DZGyNN/wAvkOq6Y+SenO4kcbics5QHO26N6mUhhKxHK4Ndm1gxvM99OymYOOXr6QmMLhRmkxAOuslb2g2NpxyZQ7q4GS3r9PdNcHx7WN8KnSGc3zOd8RjXL7WlEw9SmGw6QPKS7z26oVPG0ad2UszpnM837aaLlcte2pi0Gsc4Znm8yegLZENHTX5KtDBgTEASXGbCepdsk63FHHmytB0gCSBr7Tshf3ahEio4QdGiB3GWAPQSscsr1OmtT5aNWsNAR56N9J1XKVZmkyewlZLcE86tdb8w17az3unKXCnsDXtdAJLbAmTrFxG4XP8AHhfda3fo+3iAF4cBBNxGk7GOmir978dgDRaYLHb72+aFWwznchIbP5jl89T2XMPhxSBOdpmNJOk3HurOGOOpTu+1cNVLXRci95u0jZ3XzRsRQMhxvbUCJA7fRUhgOYmTET8vpqruxI/yPT/hc7nLDRnhdRjnMFVocW/C9w0G4P0Oyfr0GNg0g58Rdtw2fwmD5+3dZnj5mzc5dJcOVuvVVFcxA1HQXPmpz1NLqHqlIAERItDZEgWOUjNJEadIHRLvpEiLReCdY7wPJSq8CG03FwIuS3JDvWbIlPAVagJaGkC0y1swL8xifO6W5X0v6VMPSLQRniZEA2v3myDRDQdc20TlE+aJVwbmughgI/zY6fmVylhXuMCOsAt/QGVOzozh6pa0kUmxoHFs8wv8RPTYFK4vEvcZcZ6X02gDZM0cMA6HPkAw5vNM9Ib+t9FUMbnu0hjrAFoLt9C6B6rXdntdlaILjd2WA4gwdYvHn5rtCo5t7PI0aeeANxDrK33QEuDQTsJPNbWw130RsLhiACKVSROVwYTr1nXXpaLJjKEq3G67SXtY5ubXlOUkCDeOgRsFxik5ozZg5xJPK1wcToSYAn90WvWp6EZSIloblcOok33lDcaJHwOkWER7nlE3V5XftnVEp4595bmAMSASO1wTCPR4iPym8byCT5b20WeOQghrmkX3a6/REc1jubOGdcxc556QQ3zGqsyv2109BT5hIj1Ci8396eIAeYjd11F0/Jh9Jpn1xlMREm+lv3F9lenTM8rSbWMTb+BaPEsUZDrguAMuabjbUD0suNxNctyNqOy6wH5R7Wlcrn2zwNUCTTDi5jXWtMkidSItv/pNcOxDADLjAu4gE7+R9+4WF4DySJJ0mMxjsRsbmy4wEXEED8wgesqXydrprYrENfyi35biI6mQPohV3UizKQ6AYPSDP4gB/ChYUVKjmkZSRYAOYbdmkR1RK9QCGuBaRo0vDmzuSGab7BTd9moVq0cOZyUxbSCZPnYzChwojM1hjd3NDbTGtt9bIoxUEOlr3EEHlz9tXboReHDLGYk7cvS0WAFlOd+zpU0WkXyyLbD3jdNVqlJreWmGvLYJBzNPUlpBg/VL0n05AdmzTlALxHRombBO43BtpANfma831zU4kjaZGl9eyTl7AHYhrRZvNEWaBGhPLFvPdd8YhgfkIE5c0xmO+p5u8IzsM1oD81KqDq0PgkbiLGf20S7qUugNybQ4G3nAn5Jd/KhtxY3AuQbgnzjZR9Z5M6Nkw27g0H9UxT4aRJexwAA0aeYbBr45dNTol30GkyyW7fFmJj/IgKWWJ3VPuniOuZmTBttM2O2qaZwQhktdTeOzr/QI1HBuruGnKA0n+3TYBsS+DOvSVpf0zDNIYXVKrt8vMPQht4WphuGowW0Bq6GzMEumI1lrQXfJODAUhl8Woxp3aCSSBsXQQHdo1TeGwAfULWGlRIJgF1QutpMhoDt1t4ThOHEvr1WVANcxGX/u/wCVvDxU6eeGAAa8Myu/FLm5XhuogvAHQyNfVKsa0G7C635g4X3tovQU8YRLaDW1WSYYamV1MWAGVzS6CbkGMslJcQ4Y1zwXVWsL4JYASG22fbNfeBJTPx9dGwKWMpEQ5gb3zEQOkCQB3hExePZUAptEMa0/C5z2vOoBnKQEzhvs3hi45apdG0aeo7o7vs60/wD2vLRoMogX2BKk8eeuv/Df281Tw4LuZxaJ1G3+kWph6YNnl2mrYF/M/Reiq/Z+iGOJeRE8xLQGkenZeWxlAsqGm4tdGpa6LETIKxlhljOy3+EqOib27aD5IuHxZPI3LmJN3ZQI6S7TTquOwTQBL7HcOBj/AKspt6rhwWR7A8AMMHO0ggtnWWzCkl9tXcLVHPvAETNgP1CLhqlRvwuNMHUh1vUFbbMBSc+Kb6BEWDnVJPTeZKQq8Lc5+QGmSJ+B8ZhrEOg/L3W+GUZZtapUcDmL3RoS4mL6my4CJhpJGvNY9xY6J4UKTXBhe3uQS/0hsi3mNUX7mY+HlBu8jK3/ALjHaxKzq1eLNaDIE32EGQRomGU3CABMmSC0gzvrY+q0xi6VMFrao2sx9MHzy6n5pfE41rnBwe5wH4XEn5Aj3Ctx4+6sijuFP/DTMf5ZZ/TyURKeObH+3/uorvBrVaeMoNFUQ1o/tVTYAXAEH0XnsK4hzYJEfJRRPL7YxRriXGSTql8QuKLkteu+zVMGgyQNXbf5FeV40wNqkNAaI0AjYdFFF6PJ+3FxpOkbnzK9BicOz7m52Vubm5son4uqiixh8rHnA0dP5ZPZi4PLjJGWJvF9p0XVFkxanBKTS0yAeYagHQOhZ9d5zvMmZ1316qKJl+yNneE4up4kZ3xkfbMdmlCaYqyNevoFFEt/TGvhzEPP9wyZJAN9Qh0ahD2kEgggSDfXqoopf3MZeyhqHMTJnNMzeZWjhKrixzSSW2sSY+IbKKKT2kXqOIMAkDptr0UrOMa7rqi510pPEvIpiCRbYxui8Hx1Xw6n9x9iB8brXb3UUXb/AE9/U3WVxHFPcSHPcRn0LiRr0KVw3xjvE91FFjL2xfTZ4y4tgNMRpFov2WvgXk4SoCSQA6AbgQNguKLeP+S/01WK0xRqOFnAthwsRIGh2TXGLNa4WJBJI1JJdqVFE/2Mz0Qww5B6LQxbozEWPiuEixiTaei4opCNX7JMHiZoGbrF/h6pfjVMNNd4ADhlIcBDgcoMh2oKii9Hj/x/8sluM1C57S4kksZJJkm3VRRRcfJ+6vTP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4" name="Picture 8" descr="http://upload.wikimedia.org/wikipedia/commons/thumb/e/e7/Ma%C5%82a_Bystra_a1.jpg/270px-Ma%C5%82a_Bystra_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16" y="1749002"/>
            <a:ext cx="25717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275856" y="3686497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vrásovo-zlomové pohorie </a:t>
            </a:r>
            <a:r>
              <a:rPr lang="sk-SK" dirty="0" smtClean="0"/>
              <a:t>Západné Karpaty</a:t>
            </a:r>
            <a:endParaRPr lang="sk-SK" dirty="0"/>
          </a:p>
          <a:p>
            <a:endParaRPr lang="sk-SK" dirty="0"/>
          </a:p>
        </p:txBody>
      </p:sp>
      <p:pic>
        <p:nvPicPr>
          <p:cNvPr id="4106" name="Picture 10" descr="http://im.foto.mapy.cz/pub/big/000/008/000008f1e_ff64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76" y="1052736"/>
            <a:ext cx="2887354" cy="26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985472" y="3740665"/>
            <a:ext cx="268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Vrása, </a:t>
            </a:r>
            <a:r>
              <a:rPr lang="sk-SK" dirty="0" err="1" smtClean="0"/>
              <a:t>Přídolí</a:t>
            </a:r>
            <a:r>
              <a:rPr lang="sk-SK" dirty="0"/>
              <a:t>, </a:t>
            </a:r>
            <a:r>
              <a:rPr lang="sk-SK" dirty="0" err="1"/>
              <a:t>Žákův</a:t>
            </a:r>
            <a:r>
              <a:rPr lang="sk-SK" dirty="0"/>
              <a:t> lom </a:t>
            </a:r>
          </a:p>
        </p:txBody>
      </p:sp>
      <p:pic>
        <p:nvPicPr>
          <p:cNvPr id="4108" name="Picture 12" descr="http://www.treking.cz/treky/himalaje-trek-k-everest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23" y="4358968"/>
            <a:ext cx="3333750" cy="20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259632" y="6381328"/>
            <a:ext cx="321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Vrásové pohorie, Himaláje</a:t>
            </a:r>
            <a:endParaRPr lang="sk-SK" dirty="0"/>
          </a:p>
        </p:txBody>
      </p:sp>
      <p:pic>
        <p:nvPicPr>
          <p:cNvPr id="4110" name="Picture 14" descr="http://upload.wikimedia.org/wikipedia/commons/8/89/Alpen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2340752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upload.wikimedia.org/wikipedia/commons/8/89/Alpen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37" y="4372806"/>
            <a:ext cx="2928391" cy="20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362437" y="6381328"/>
            <a:ext cx="29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Vrásové pohorie, Alpy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55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B6DCDC"/>
            </a:gs>
            <a:gs pos="52000">
              <a:schemeClr val="accent1">
                <a:lumMod val="60000"/>
                <a:lumOff val="40000"/>
              </a:schemeClr>
            </a:gs>
            <a:gs pos="36000">
              <a:srgbClr val="C4D7EF">
                <a:lumMod val="85000"/>
                <a:alpha val="99000"/>
              </a:srgbClr>
            </a:gs>
            <a:gs pos="84000">
              <a:schemeClr val="tx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Exogénne procesy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Antropogénne</a:t>
            </a:r>
            <a:endParaRPr lang="sk-SK" dirty="0" smtClean="0"/>
          </a:p>
          <a:p>
            <a:r>
              <a:rPr lang="sk-SK" dirty="0" smtClean="0"/>
              <a:t>Biogénne</a:t>
            </a:r>
          </a:p>
          <a:p>
            <a:r>
              <a:rPr lang="sk-SK" dirty="0" err="1" smtClean="0"/>
              <a:t>Kozmogénny</a:t>
            </a:r>
            <a:endParaRPr lang="sk-SK" dirty="0" smtClean="0"/>
          </a:p>
          <a:p>
            <a:r>
              <a:rPr lang="sk-SK" dirty="0" smtClean="0"/>
              <a:t>Gravitačný</a:t>
            </a:r>
          </a:p>
          <a:p>
            <a:r>
              <a:rPr lang="sk-SK" dirty="0" err="1" smtClean="0"/>
              <a:t>Kryogénny</a:t>
            </a:r>
            <a:endParaRPr lang="sk-SK" dirty="0" smtClean="0"/>
          </a:p>
          <a:p>
            <a:r>
              <a:rPr lang="sk-SK" dirty="0" err="1" smtClean="0"/>
              <a:t>Eolický</a:t>
            </a:r>
            <a:endParaRPr lang="sk-SK" dirty="0" smtClean="0"/>
          </a:p>
          <a:p>
            <a:r>
              <a:rPr lang="sk-SK" dirty="0" smtClean="0"/>
              <a:t>Činnosť vody</a:t>
            </a:r>
          </a:p>
        </p:txBody>
      </p:sp>
    </p:spTree>
    <p:extLst>
      <p:ext uri="{BB962C8B-B14F-4D97-AF65-F5344CB8AC3E}">
        <p14:creationId xmlns:p14="http://schemas.microsoft.com/office/powerpoint/2010/main" val="38190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Antropogénne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122" name="Picture 2" descr="http://www.asb.sk/buxus/images/cache/600xXXX/fotogaleria/fotogalerie/inzinierske_stavby/je_pouzitie_metody_naprojektuj_apostav_krokom_vpred_fotoalbum/02-terraprojekt-big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528392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37256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Tunel Branisko</a:t>
            </a:r>
            <a:endParaRPr lang="sk-SK" dirty="0"/>
          </a:p>
        </p:txBody>
      </p:sp>
      <p:pic>
        <p:nvPicPr>
          <p:cNvPr id="5124" name="Picture 4" descr="http://img.sk.prg.cmestatic.com/media/images/large/May2011/2224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95489"/>
            <a:ext cx="3627109" cy="24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99991" y="3775170"/>
            <a:ext cx="333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Priehrada Tri rokliny,  Čína</a:t>
            </a:r>
            <a:endParaRPr lang="sk-SK" dirty="0"/>
          </a:p>
        </p:txBody>
      </p:sp>
      <p:pic>
        <p:nvPicPr>
          <p:cNvPr id="5126" name="Picture 6" descr="http://en.academic.ru/pictures/enwiki/56/800px-Paris_N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3" y="4179985"/>
            <a:ext cx="41497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3568" y="641223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Paríž, Francúzsko</a:t>
            </a:r>
            <a:endParaRPr lang="sk-SK" dirty="0"/>
          </a:p>
        </p:txBody>
      </p:sp>
      <p:pic>
        <p:nvPicPr>
          <p:cNvPr id="5128" name="Picture 8" descr="http://www.flamingolanguages.com/data/album/m/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4502"/>
            <a:ext cx="40324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88024" y="6376750"/>
            <a:ext cx="333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New York, USA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587">
              <a:srgbClr val="A9C281"/>
            </a:gs>
            <a:gs pos="49000">
              <a:srgbClr val="A2BD77"/>
            </a:gs>
            <a:gs pos="0">
              <a:srgbClr val="DDEBCF"/>
            </a:gs>
            <a:gs pos="22000">
              <a:schemeClr val="accent3">
                <a:lumMod val="60000"/>
                <a:lumOff val="40000"/>
              </a:schemeClr>
            </a:gs>
            <a:gs pos="71000">
              <a:srgbClr val="92D050">
                <a:lumMod val="96000"/>
              </a:srgbClr>
            </a:gs>
            <a:gs pos="94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Biogénne</a:t>
            </a:r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1490940" y="327789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8740" y="3250801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AutoShape 6" descr="data:image/jpeg;base64,/9j/4AAQSkZJRgABAQAAAQABAAD/2wCEAAkGBxQTEhUUExQWFhUXGBsaGRgYFx8cHhwcHB8fGBocGxofHSogHCAlHxoaITEiJikrLjAuHB8zODMsNygtLisBCgoKDg0OGxAQGywmICQ3LDI0LS80Ly8yLDQsNCwsLCwsNDQvLywsLCwsLCwsLDQsLywsLCwsLCwsLCwsLCwsLP/AABEIAKgBKwMBIgACEQEDEQH/xAAcAAACAwEBAQEAAAAAAAAAAAAEBQIDBgAHAQj/xAA9EAACAQIEBAUCBAYBAwMFAAABAhEDIQAEEjEFIkFRBhNhcYEykUKhsfAUI1LB0eHxB3KCFmKSFTNDotL/xAAaAQACAwEBAAAAAAAAAAAAAAACAwEEBQAG/8QAMxEAAgIBBAAEBAYBAwUAAAAAAQIAAxEEEiExIkFRYRNxgZEFIzKhwfCxFELxFTNS0eH/2gAMAwEAAhEDEQA/ALs/xNqjl2N+w6DAmczzMBqYnSIE9B2nc4VvmDgSrmcemAAnh1oJOTDamYvvgWtmsAvmPXAz18cTLtenhrVp64pdp3P79MAtmf8AWGCcXQUihRWZ1Ks0QQQZRgepF57zvhTsR0JbSmQptBid/wB98H5DOmm4YASPX8jhIpLkBASZtF/yw3ztGkKSAM4roStamVI9Q4mCBBAiN/vgTYAQD5zm0+9TmbrLZxaihlO/Tse2OZZxj+C55qLAwdJFxPTuMa7+JXSGkaSJnDPlMG+k1t7SC04iJ5bDHFcUZfPq5IFj09cXs0dJxOMRTb2IDH7ysEEwLnEqlAgSRaYn17YisDb/AH98c7EmSzN2E2+BjvFnjqSBXtPefpiV6b+uPjEzt8zian0jHMJxIglj0fKRxVVANid+g7evpi04hJ+MFIX1kQSbm3of+cfQMcW2vit7kWEC/wA+2OhdmSOJCvYQIN79f1tb5xUtUGY6Y+E44gN3DUsnXE4AdMSxAH1n1xEtiZGDOZ+8R0xdw/MIrxUsjjQWidJP0t8GMCapm2xHz7e2IVKOqxML1Hf5wLDcpEsVYRwzRhxLh7UH0P2kEbESRIvPTrgDV+4v8nc4Ir1Wcanf6VChmMTGyiBzHf8AvgSmSZkR7/4wupgQAxyR6essXVlGLICFPWe8T6x9cdTEiQCfjHOYucTp8QZRC6ffSCfzkflg7GcfoGfriDQlbf8AcJA9hmU1H98CV8yoHMYJ6A3/ACxPNZ25LEljc/7wnqVZO15/dsHzj3jaqQT7Q2nmROxAO0kmY7T/AGxa5wJw3KVa78iliNyemHDeHMyzaFALdgZ+56YQ2rpQ7XYZ9Je/0NjnKKYpqVVWBtOwwMcwBJkR7z/r4wPxAMlRkYqWUlSVYMLdiLHAJfD92eRJXT477h9XNdsBGrgd6h7YjOI3x61AR+9c4GescV1a+BjU9cCWiUqhlGopPMeUb949LG/vj5xCmob+W2pelrn3Eb+gwCK2kzE++GHCeIU6TeY1PzHEaVmFnvMEiBOK9jEcjn2lla+QPKB5nLVEAZ0dVNgWUgH2JG+KFvhl4h4/VzTLrCqizpRLKJ7/ANRi0n8sLatNlALQJnre28jpvhaOxXxcGNKjPhl+YeHYI0qLSOsCD98fMxmySDPbr6RgQP64sUjBAwSoz1NRwkmooB5BH1NYR3Jx2XzEWBtHf526DGZbMsAo1HSNlm287bb4K/iSxWxM45C2TkyvZp18hNHl8ywqCDJkAfpjWU3W+oH4/wCf7YynBatMOAwOokwxPL6fO/2w7oBHkh2dZuob8otA98PPK8ftMa5R8TBHHqRDS2Pin0xEK1RhFMoBtDbxa/U/pj5XWCVaQe0wcStgJwO/SU30zJhiDtPniSc4izYr/wC4lvePjphnkXy3lxU1a+8Egd8RZZsGdpPyjKdKLGwHA9ycRWGN5+P3GOY4nm0p65pSRF2ZQpnrAmQIjfFJOGIcjMXbWEcqCDjzHU5ziLNbHxiemIMAL/c+2CkKPWWYjUYRj4d8fcdJxg8yFOYEiJ2Hp/bFtPJu41AGBO8X9f3GOp0Sx9PsPnEKpPU/TNg0r8dDhLMxO1SMjuXEVFBd1OD1z/cyBXtj45j1/XEFr2vMz1gfp0wRkdBqDzSVp7sVEk9gI/XphjNtGYqupmbb+8ocdevQ9vbHwtg3imcpNy0aS00BnUbue0noPST0wpLxPMYJDR0kCARadvvbAguVyFwfQ/8AyP8Ah178FiR6gSjO1WBIuPvf/Xtha9Y98X53MajJa8Wk9uk9OuFlR98GpOOe5eSoeQ495a9TucO/DmToZj/7tQ6xYgG5jY79o6HGZZsQDgEGDI6gwcVdbVZbXittp9Zo6NkqfLruHpPXafCctRpwlWrSYgwVqLPvpcacYXxXVzSO9Ns1Ur0VjmDwpBGzIp0gjYz/AHxmXrkkkkz3xCrVbYsxHYkx9sZ+i0F1DbncN8x/gy7qNTXbwqkfWcWxAnFZfFuVoPUbTTRnPZRP37Y1WsCjJMpqhJwJ8LyMVyMEcR4ZWolRWRqeoErMXAME2J62wNp9VwAtDDIPEIpt4MILYrL4gamIlsAXghJN3xSWjEXfEQcAWjQsYcNyy1DDuKYtzGIuQI3F/wDGNOvg6jWKjLZtGckalYq0L1aEuPY79xjEgwQbfO2NEOK+QiGiUTMEMKnl3ESNOq5XX9VlgXvO2KWo+Ln8s8/t9Y6rYP1DiR8X+HP4KstPzVqEoHMCCoJIAYSReJF9sIxiNeszMWclmYyWYySe5OLMo1MEmorMIsA2m/2w2vcqAOcmLfGcicG+cTpVQCIm+87fAxCdTRTUx2mT82wSukRIU3g3P7GGhosibDwrlEBLVNMC41DpEk+v/OCc1x2ma5aioFPSq7QWKi7G1pJP7OMUuY0jl+28gd/yxYlafcm8fp6f7wFVZFxsJ+UVqMWUCrHHn7z0LI52rWqFkYaIAIIEzF4I+1z3xYXBJ79e+MPRrkQSZjaDtjVcMqlqYJM73+cX61wSePtMLXVkKp5447hmIe4H3xwb9wcdTI3jUPyP+sNJwOJnovPPHvOWIBBnpF/+MWUsuzTpUmOwn97YimUZyGQBb3QW+yzHX5v1xXTMGZAYdfziPXt6YUHJUhTkiWmpVXBcEKfT/Iz/AO5F7HSI1D8Ox+R0x8FObNEGx3uOsdsEZqu1Rgx0zaTG8D339fyxD1wwZI5inKq3g5HrCaVCkZ5tMbT/AKHxgMbXxNZPv2GIEW3Pwf74CtCufET8/KHdaLAPAFx6Z5nxXAEwCI6g/Fhi+tUputkZHET/AEnv16ewwM41DmBE9Jv9xipaoG8jpzbn2vjmrBYNkjHv/kQ67itTVgA59skfI9yTAGDE/H+cROOerY3j3wsrVizBRLE7RvPQYZkdyK6Wc4jFabPZFLH9PeSMKs1mRpif36YacZ4TVo0Fq1mUKzBRTDSxsSTtBiPzF8Zkus3J0z0F49icJpvFgLA5Ht/eZqHRfDwGGD55/vEjVq2i1vT+++BXbDTL8JqVyf4em7L3aPmTthzwnhtLKo2YzaatBAVANUsdvSSZubACcIu1lVQwvLf+I75mhTpnsPPA9ZjS04gxww41xVszWaqwVdUAKtgqqIUDvYb9TgGioZoLaR1Pb3vh4sO3LcGDgA8SE4+5epTn+aGK9kIn8wRGHuR4PliJeuzSPwU2A/NT+eE/EaFNXYIzFAbMygE/APr6fGKouFhIAI9+R9o3aF8x8oc3F8sAFTKqB1Z+Zj6C1p7zi4eLqtNBToUqdAdNI1N92m/ckTjPOVW+/a/2xWKm5Ag4S1FPnz88mOFj9jiX5qo9QmpUZnY7szSfuf0xFKygRrI9pwFUadziE4M3AcASPhk9mFQYJgwNzG3uemND4f8ADS1XUZl2ohxKbA9TqIYbbctjBmR1V+H+JtQreaATANgdIM2AY9p39vnFPFeLPVeXgG8wTc3kgEkDtbthN5tY7U4942rYMlufaC5hNDMsg6WKyNjBiR6GJxdmshUpsqOhDuqsqi5Iay2F5MG2+KMpUVXUsCQDPLHTbfGx4DVoqzZ1qjtpIVvNX6C1hpKkzMaQAthOAvvatcgZ/kya0DNgnEI4N/0xzVRQz1KdMmIUjWf/ACuAI7AnGRzGVc5hqYIqMHZAUFm0nTItsY39cavj/wD1ErVkNLLTRp7M/wCNgbW/oEdr+oxneGl6ZGhdR3CiTfobQbe+K+mbUHL3Y9h6QtSal4rgWXbnXk1tMaCDzekb/a/tjQcao6MuvmcPSiWIC1VqAmRcgqBJJHRj1w6yeYr19CU6NSlmBY1GAA0ddeoTE3gAn1ucafLeA6VQBs3WrVmAuxby1XqdKiyi3fpivfrlRxv+wyT/AAPvGVUFkO37+U8tpKAFKKB3mZJw24Z4ZrZtytNQoEaqjfTJvB6lovAmOpE4uzGXytDPkZeoKtNF+tiNIfrDCzBejRuT2nGuzni2llaASiaZrMOUElgpJuzhfUkwd8Nu1dnArXuJq09Yy1jdTG+LPBlXJaWeqrqwJ5VaRERO8Ak7k9DbGdWrIMR79vfGhr5/M1Eq1KlcVZ0khzIPQKE/DbbT6zjOvTAHQiRte237vi5pnfbhzkxNoXPHRmp4bwymE1ZisiA3ARgzQRMxvJBmI2icOuEUgtOAZWSVJsdJNiw6H0GMQhWkFYuHLdiCwjv1E41vDOMpUCjVBgD59/7Yv6UnJJbMyPxRCawFX6xnJvIkTaOx7ziZOI+2CMrRDowMqwf6r2UT0Hexn0xZssFYyZkafTPqG2p36evy95TSzDLIRiD3kWm9jvinM0ywWGKQZaACGHQXEj3BxdU4VURwWKsv9SAsf/IAbWJJ9b+ssrXanrEKZ5QYnTIhpk3N7dpwhGrIJrGcnnEvXU3VOovbGBxkZ+gHlIOQZ6CbXNvSd8D0qxLHcALcEWmdw3XfA2ffa9jO37+P3GLMky6CN77t/ja+LBPIAEqJUAhcmHU8yUkg77g3HvE4hXrFjJj0tF/QRjqOXZr6lE2WbHrPQzsfttgXMI6NpaNtUiT6WPwf9YUrUmw7cbv3j202rWgFwQnl3iWu37/e2AjW1cqKWO3c263/AFwNXzZNrgenX/GKGzNQCVDodyAw62BtfvY4ZY5HAxn3nUaXzbqXZsspioGXtYH/AEfvifDM+lFzVhn02UGFkt9+k/HvhLmc5JlixnrufzwK1UdCJnYNJ/xhNih122HvvHU06V+G26sddesa8a4zUzNTXUI2hVH0qvZR09T1wuSrG9xex6++I08u7DUFt3sP13x1Ohbmv7H/AFH544NWqbVxgcYjDkNubuNcr4szNKmKdNwFHQIL/ecLs7natdlNR2YSYBNhO8KLDAVfMgEgKCR09cQbPFovEdBaMV/yVOVABjc2MO5sOC+I6GUp2y4ar/UWgTJ6kFgAIthD4j8Rvmn1sqqRIAUQAPe5J9z7RhXRytaoxRadR2G4CExPe1vnHZ/huYoAGrSqUwdiymJ7TtPpikopS0uv6j78y1i1kAPQl+Wq1KnKHVRa7GAOm+3xg7M8EoKhL56lq30jmM+yknCEnrcnpO04b+HMtRqyalMFlOwJAPbUux64HUWP+rccekPT1KTtAGTElOk7iQjkd1UkfcDFBbv/ALx69wmlVeyKqgbXtH9vbD6l4FpOS9cIzmJ5RFrCB7DFD/qQB8Ql1tFt854Fjox7X4j8F5XTPlptuBpP3EYw2Y8E09RjMBR0DCSPnDqtalntIOjfGV5EyBOGeR4jU0ilTSnvBYgyZMS14tPbbCrHI4B2neLxfYH43xoPhhKYGJuKPhPKJSL5is62u4IAneFXSZnaCb+mMbVzZKLTEKgOqAI1NEa2uZMWF4A23M1V6zOZZix6Sf0HT2GL8nk9W56/SJn3NrDFeqtl5ds/xGW2L5DAlVCkWO8AdSdsOKbW6269/fEK+UVIMW2HS9pxSaDMSUmI/M2ib6uuGsc8SoWDczSUPGVekiUaLHSp1PUfmmdlUH6VH3J7C2EvGOMVa7Hzaz1FsdGqE/8AgsD8pxFHUQrKxJAmI/8A1vhZRUkkdd++17/5whKa1OQvPrGh2xjPHpD6bWtt22H7t+mPmQq0w4YgOwNlIME9SY6ekYsOWfy9ek+WCFLEbE9Nvfbt6YBrZgLypb1BI9v1w44Ii1yDNFxPibZpkpqiJH9FPTuLgzLxNt4nphXUp6GKlgwtce2xU3BHUYf+HPEWUy2TKCm75t9RZmUBJk6ZbXLCCLe+MpRoFzClVOqJZgo95OwwqliCRjAHXv7w7Kxgc5JlmUyodvrSmonUzmAPYTLH0xNM4FlZ1KCYYSs9jBuOhwZwvK0lqmlmKbVYIj+HZWm15cH6dtiNrnpifiYZdqitlCqiIekFZSpHWTYlp/DAGn5L0uO/HP8AEhqwV5jbwrmDqKyIK7agbjsB6d8a3J5ipy6VIGrm5lmIO14IHX0xguEcLzZRq9KmdKKxLnSIUbkBiCRY9D841/CuNIVsyQwBh2i4722+L29sWbXFmnYKckSrpajT+IV2EYB4z/eMGanJ5gmYBk37i5kHewntN/fEcyRV3Q1BJKkjSREmVk9Tt09sZfMeIk5lDCRJiCPpBPoAJkG/Xvuw4TxZsymtOXRZwJuYGxkRba/bbrgb7aueRPaNVReCOGH3hfEuE06tNtKhagkLEAahYBjcQZEfrjHU6xp6laxUkb3mYO2+xuLY1dckh/LpOBb6hC26gHmkAzqjc9AMIOPcOamfPqsahbSDqWCDAC3AIYwACeU7bzjU0GuPKuflPP8A4z+FJtD1L13jEN4JW1KBrl4MLY2BJEiJ3G4Nw1z2NzWQWswDMyMoPpqG/UXg/IuOoOEXA2quy0zQGgA6awR6jC50gaTpphr3Zdh0mRs6eVIQ+Yh5QBOnkBMCbEwJ2Ixmam56rjYnnnqbFK02aZaLRnGBz+xmR454fFMeYjkqCJRonf6gQOYSR0wiFn0mT1UC22+oEH9bjGh8aZSqUNRGlUnVcAqGuWjqpgdfjtmuBZF8xUamrqhChizXtMcqgd4BmOnzoU6ovTl2zMDV6LGpK1LgeQ/kS/I8LFaox8yYGqHbrt9VyYta2BeL8Pr5eWqUuSdIaxF7iGmRPx98anhXhzyGJeHZo5tRUD0IB5iSR07bYbcY4YauXegDBaDc7MCCsmCYkX3MTfC315DgDqXavwjNG587/SeU1c42+r4t174+0FJAcyqTuQxBPTYQfjBD5quA9DlhSysERSLEgwwExbfAT12P1Fm7CSd9+th7YfuJmcUA4hhyr1CAo1DdQo3nrG/3wuZIMEbHYz8z1HbBOUSqzcupWG41aT7XI6fphhnfD5WlrNSkrC+g1SzN6KoSZ9hGFG0KcEwwhI4hXD/FeapCFzNNECwq6NQUDsApP3OAuM+Ms3mKbU6tUFDYhUVZAM3IGr13xDI8FYqtRyfKvq0gg2tfsJm9j2xY/DqWqKdFqgA3Dt+m+JXToTuwMwDqdvhyZni2wJJHpbGr4AhCQiadYBLTqaDZdxpWT6HA7UaTEl6aoR+FacAn3WI/zhlSztGippqQdjuN426i0dCbR1wxq8jmKOqYY2ZBjLhfCaqEnzqxJNpqER8JbDDPcczNACXdVm7Wcx8xHuR98KeE5itmCTTqeWoMEtsNus+u2JcVy6My0jmS5uWNSoFUR1WmSJ6nUTjGdiHwwB+Qmzp/zAPHt+ZH+MSOY43WzhFKl5zjvqWT6nl0qPyxU/8A06qOSzeYSbmaiE/J040XB+M5DLKFpuCTu0glj6sOX4mMNP8A1ZQH4vsGP6AjCTrLkOK68D5GPtppJ8VpP1A/aeFowBuJHUYb5rN0lp+WiITsSygkSN9cTqv0O47CMLHy0Mym+mQY9Dp6jaSOm2JJRQfUTsdoEdpscbrANjMyxZt6l2WyqM2nXpkgSRvJjvyxv+xi/Ojy5hl1jkPqBafy23vgnK1hCgIAREXm1pnreT8nBWY4G1Sn5lMgoGI1TBJG4gix9DE26YB7Ap5MUm6w7cRVRU1wZgaRN2v2i5vJ/YxdQytZ15aNRgOwPTpH4un7GKspRprDNqbcFbDbYnp6R+Rw4ynF6tFT5dQkXjUFn4Mb9L9umIZn/wBo+8IfDH6uvaJkBnSbMN5mbdDIkYvyvBqzH+UjMWJsgtp9cWUFqV8wTVfS7AlqjgAaQInSABYCIGHVPippv5eW/EdKGqeomJO8dhIidt8DZY4Hh7/acioWwTxM9xHP1tXl1FNLT/8Aj0lQp76G2MGNv1nFFJIqq0KQGDFX+ltiQdrGIOGHFcrmKtUvmCfMJCiwYsV5dKIm0QRFu+JPwurTpF61GqEMgyAtzJA6lZi0j745LFxg4zDdG/UBxBMwmp2Oi28LOkegPQX9tsBMqg7iDHSYB7dcG8Mao2imjFS0aRIUEjaCYuTYCbyN8aLgXhOrmaxVk8sKebUJI9gTJJ77b+gJvalY8RxFqrE4AzM9UoIIRCz/ANR0x9oJlfj5xbxXizVSh0oopqFUKOkzc9fbaBtvhtxrgT0q9SlTd6lNCRrUxcCWDEdAZU+2HXB8hl1y7CtYMQtQqAYDAaeYhYkzsQbHAvaFVbCCfT6zk8TFMgev0mPr8TrVABUqOwH4SxKz30zH+OlowPTzRW/3/fzhrmMvRSvUCKalMAjmJB6X63nqPeQDArzPC1ChgXUEWmCD89B8HFgWhQMecDIPf3mk4FwmmlBq2bNVTWkU5ZSBOkh3Ehp3Mz9MkjaX9HIpQpUxQdKykuCwI0s6aQ8ETH1WBB5epF8YvOceZmfS2pS2zGSFYyFtAItOwiTBwz8P0aTgsrvpm9HzCArmQumDBJFwdUdCLDFK8bgSZr/hzbWUAzUNn3JEKYMXgwDBEbQfxXm354LraQACjNr+qAGHf6GmxiZj1m9xco4iFaImDMnaQT3FzPz7iSV+cqzKSigiJBIP9Qv0i039MUAdpm4yhuMR/wAEoUCvlU/5OljCJADiJLbHV1i4Ii0bYcZ5kFNiaerZQR0BOqNW6iykxfbGZyFby21yCSoiQWgAWsZ0m/Tv64cZPiHm02bUuksW+oNAgSNjIOk2B73vgnOeZkaijYcjqJOMZE1qJ/h2BpsGA06XgMLTB2Eg6SJIYCYBOEHh/hNbJ0/JzOiXYupVgQJAUqTH1cs2kdiYt6IHoJdU1alW6DSpvpljELG/tG+JZjJhgV1EqY6wft8dN/jAAlV2jzk1XjcGbymMzxWVYCea1/Q7Abz/AGx9p1ARufSbR23Fh0640lLhS02kc4NjIDQSRFouDBGBs3wMg6qYJI3B+dtIjvv6dhhRz1NIautvD+88g8V0xSzFWmjAhwGYGbFpJA5yzf1T6/fOhovJgdRIHz+sTj0vxdwNjlKlYUA1QaYfTzlZEkECWi8jaMYHhueNJtSmGgi9oB7jZvYyPTGvQ+UyO55vW1/DtPPHtLeHZJSk1qdYIb+YEKpEdX6/l89BOJ5SipBy9XWG6aSCD0uVE/rjWZLxLmFUtIKzuAD73Y36HbAj+EkdWdasEyYWCk3tq/xgqqrS25uPbMq2amlV2j74jXNcGaoigvBWmF0AkKY6GItO5v0tOF2aKrBSmoInWorFpCnmBvMTG3fHzM5jMBVRSxBVQSqGRYzJuARBEx298A5XK6ySovcmTafc7Ei2/TD3ODxKSVkrkxsMzQRdZ0Uw/wBJHMFEDeGHMSesAW32wtFfLJUVkIAAIY61aTFjBkC/9MdvTE8vVoIhaogFQRylGGodOU8jd5iBfGgyviJNFlJt9PUDvpIiPXbtOK1l9mcBSfrLdWnq2ks+PoYBQzNDTorVWRGhl1jy476G0i3wDf1xfxRcmdNQZq6ixWqJi+8Cf7++Mhx7MNma58umdKwNIFljrM9Y3/TDHJZoZZQgoNBuWEQw6GTcxI6D5ws0NkEOR7RvxUVcbATK8pRFQEqJUNuz/UAYmNIK6t7km+H38LNytP5qH2wh1KahrctJo5oAYGOwItMCT3n5Y0eMco5029P/AOsOKuem/aVCVHa5+pmN5lPKeto6+m3rgnP5WrSCmpp55iG1HlixE236W33g4vz/AAmrTpioR/LLRMyQemqLCfc9icLjTk7ST6TOCVw3KniXWUpw45hOTVYksN9v30tPzhpTz4RTpbSW6TAI+4n6jaPbbAiKqxCCSDIKmRHU/wCsCDQSAVM/b9L2/c4kgEcxA5bdDqtBDMbkG3UdN5IJ6/8AOA6TMLfO8T6R1wdBMSxQaLRFosAR1m98WpSDqGI0lZBM7/Hf/eJxBDAA5Mhna6eWIpMrGJIuCLwPeVH72HFVvK6XaTJIIiyibbyTbtj7WqyYWY/3IG+KcwR9OoswJBUj6Tb19xEdMQBt4EPO7kiNeAVC+oqR53TUw5gN7Ry9OsXPri7iTV6y6azmQSFQ2C+sDdrRtsDfAzimoV1RaZWCAzEltha8RN+mPmWr1GdrEkAuwQkwvxMKP3acLFaq5cwmsdlCLGWQ4bS0iJZjF1Bb3gCSBIO4+BjT0fEtShl2nU1bYVChhRYTBFyqzvuV3xjeG8afLMfLY04HOAqHVF/xKdPuPTFFXP1a9cadWp4kA7mACZ7RbCr1+K/iA2iFQGrQkMdx8oZT4o0sW1Mh1A6m5jqkm+w3mYtgVqwNQEEhWCyB1gQPQH/OCc3mKKUXpeRqrSV8zXMNMcsfV7WF+uF1SkUJVuVheCB22je+GVnPPP1g2rjgY+ktasWPKrMxM997dvX/AIwzreHatJBXrFRTESobS3sJsdxMTaThGcz5fOraWI3BPtbsdxe/tvjQ+IfC+Y/h6GdNVayMiatUyuoBhG4Yesi42vgn3bhyAJyhdp4gHEuO1NAoRTSlYkCkkiegYra8XWML8hTdG1yyEGYggkfUt+xHXYycbnwQaJR6GgPVZma6qYUoBq1Ra8i8b+pOBc9wkh2bMLUWBy3A1c1xN/8A3e1u4wv4qVsV2y1p62cAgzP5fjVVanmElo36Tv1G3/GNnwniNF6aVSRr+skvGljKm5/pkC5gQsb4ydcDykVKSgiQWC/VctzTMMJuffpbCvKZUlwoESYkDa8AwL4q2hG67noqPi/7uptaefqtmkDryMeUG4K3Em5i943E9ZvowwRQxkKskjy51QCZ0gCZ62+MZvhuSzA06pYg2OrZbR7frh5RqunbTu2m5I7jb0v7nFdZZ1KhlwuOpp8p4hpEIgYEMpsDqAKmN53kEbWKkW6tclmVVpgbGCVuDaw6bavsceZvw6s+dWsmX10WTmcuqyQQWIkTqgRaJmS20btc0p5DTKohltVTSEUEjU7KSdr9QZEwJII+HHM886gEiaRc0mhmWxi+kXP5Xj574SZnMhYckKhO5v8AYR1tfC/jOeaqPIo1fKLUyzaY1L2hoN509Jie4OLuEZdVApiprJ2LMJaLTEwREGcBYCcTq8LCsypc6ZK27wQftPxjzPi3hSlTzBq1Uc+ZNi6hS0wSBuJ6TYY9ROZ02KN1JPRCPWZvuLRvtbGT/wCoqUmyb1GIBEGm4nVqOyz2bYi28yMN01hV8QdRWbK9omFrZ3Lo7o6tCkaV6QBBDQtzqkypgzgjIcc5SB2gESFHXqsggdSDfuMAcJzM0oNzMSN4W439ybdhg7+LBMyTFrhbfZfYz7Y0SR5zJbTsOMQnhPEqdUmnVYhwDeTtP1AlYbpYxt0xRxIU0YKukJEgiFU9SYAtM4vyOYTUGqILTtYSbySN/Y23tgLxVxEvoFCm7UgBPISBH4QVJPTuLRGAJz5w0osD4AgGeh11TBjlMnp36fr0wJSzTrYLTMrdSwQk9xAj8p2vi3h+fpVavlMfJuFXVN+09FMRucMOIeGwsViWdCIJp8wB7sBJ0/EeuDXOeYFigHBEzOWrvSLsrFA31QAwi8A6gdp33x1TOK6gGox0iBcTH2v8zhrU4VTZuVgsjVNyD0ItYEHoYP3xzeGNC+YWBHSFB+43H2wX1ksyjkiZ4oTzHa11iYmJjfDJCgEFKbH+plST6nlx2dyCAFqbgHqpkW9BMR74UlH7/l/vHMue5IbcODHlTxHqyvkeUxBYEnoPSfife+BBnjIfy0IAvInt63GOoZIOupnRJ6E3EWE9vb9MHGiNCimpFVxAAuTtqN9rbmYBOOWhEBPl3Cs1TWMB2eoDmKLt/MYhQWCjYb9Y7C2+GmS4E516SgY6lQN1/DJ6g7kN0MWjDWl4YqlDUq1kQBbl+YDvcxHx8YzgzzJ+JiV2nl/M9ftitZd8QfkmWaK1rbF4+WJdmnNPVTqUyjpFmZTfubXBueovgKpVbcIpItsYI73Pt2wy4xxD+MYVCqSFVYUjUTfSNpJ3ttcYXM1VSV0CxjQDcdL7/s4sV2MVG7uVbK1VyF6n3JOAUeorPpMFZIteAp7gmRPUDFBzmms1SAzEk866pJMye59e5x9zKHVDagTBKTbvFx2vPrhzwvKZAj+dWkwJSDb0DL9XusDA2MFGSPtGVqWO3MEz/GauaVA60gFmNKAGT0/q6dTi7g2dqUtOhiOckHeAVgDYyJk9cd4gpZLWn8K1QRy1Cx5ACLAajqmfj5wLncqIgEkIRfsTsAeux77YFAhTBHHpOsZlfg8+sHOUVDAnaBfr7xfE6FbQDED1Agiex6YkOFVnXzArMmxYGbj0F/sIHfFeayxTSKnK5nUh3XaJ6T6emDDK3AMHaw5MlljzLpOnmA1f0gwJAnt7e/b1/KcIoOtBHoeYaap5LuNLuEhpHeSCSjTuZ3g+a/8AT91OcVmVm8tGdQHCgGQoLEn6eY2EmSLETj1yjnFZpk6lIhCpnr+LffrvaMV9Q2GAEJF4gKVcvT1ipQopSqfWEQEVL6QHAGk7i3rIiDi/J1xVbXRKANJZNAUsTYyOxCxaJibzi+tWWmpqPl1KMOduQhbzNQm0A7nYRgGtw9aRWqlJUGks0FpOwHqihZ2g7DYXrZPnGYk6VFcvTISmlLZuRdXMehZQQoAtvbVaOqrIVGzLOX51S1jGon5EbTPqPcU8azQRhqWxXWZdp5rTcxBBtaRzbXwiyOaK1FemwQg7kagBdTImSACTHcDAkZ585taLTs1RbE7iw8qswpiaZImmoJIJlSA3QgyOx22xfk8wPNFBqQVi2ldMmTMsFAnZgOWTv6EYe5Hi1KugDqk1ORWgr5mkwZIuJMGOkW3w74HwmnRdqi00NZdQBuoJk2SZK3GkegB63FTkYaMbUNWeJkMxm3pVDQqo1JtVi4gEEm6x9cDse3XZhl2FliYO7yCRMkgR67C2LPGXC2zlRGUkEhwGamdIKzpUm4GqCA3+sVr4Xq06iEPqQgAtsV6kHc6egOILAdRyagFfH3GuV4xoYIw1IJgAx26gTO+LanFFNREp1QzFvKdBJCCAw1k9wQPf2MD0uEVGqilH1SAyEEKtuY22APp6d8LqvBq2QqMyzoqVFNZqRIDAHfc6Ddr9yZmxwRBxmZ1zVkjaJoM/kssaYBonTMDS5UktAsbTJ+robziWXzn8K2toGthsvMHPLDFQAZF+bYzvNgPDHFDmEag1QrUR+RWQM3lsCQW0mGEfS1j77lH4q4ZxB6hVQsDSGlhNSTCgJMCOpsSCL74gBicRPGZvaHFQ+kklrkAxG52nqYj74hxnhNHMaBXprUWmxYTaSQRcCxF9ifvjI+Ds/WLtTrEK2rlQKYm4fUb3sSLx7Y2lDMHaJjc9P+cLyyt3GkATB+I+B0qdcsirSR1VtIFrEgneF/7RbC7/AOjAcylTqvN4mwHQmLDGz8Q5lmU0kVnkiYU2A7mN+0dJximWshZQiInTox/7ri/r7Yu1tleZl6osH4MIp5alSu4OqT1JHfYk3F/i/tdnOJuqE0aXmGNtUH1gRJj0vgXIl6hKzB/pJP5NETt9ziirRrF+Sk2oHmKgdiAWH4u239sAdNWxycmcmvuQbQRMFxrNPWqaqiBeUAKFiFEgb3PW/ocarI+NdLUgaalFQKx/EW08xWNhM2Hce2F/ihXbRqpsGAJBJ3WeYBSB1g7D88RXwpWRUqnQyQGIRwxA3+m2q39JJ98XAMDAjC1diZea45ehmBqAVGtccrLueXvgHO1QpUEsWjTDMQH97yvTmHXFeWr1FjSBK/hKlTF5sQDcemK88vm8xBmZgmDINyGnrcR1nBLaDxKTUsvJHBmazuWVm1aY2AWw23kj19OmCaLtAsvyAfzjH3ieqkxZVlWN7gwe57CdsJ6pkkzUE9A0D4tg+zmdjIhmdz4DgLexm0x89en2wdk+OeWB5VJCxHM5Dcx7C9h+t9sIi4BMnUOh6z0tg3MKSAFGlQbSAN+pJ79564W6q4wYafl4x953EOKV6w1VKkgNGnYSZMhfSIn2HXC6oBvO/T/ODjTBnYLbe/r79Ol8C16YBVo5Wvcfe0nsfscSAFGAIxTuPMrStAAH1DrPp26YK1VHYAG57A/mBjRcQ8RUGpfw9GiHJWNZiF3kovVh0NhN74V5ZU131oNBB6NN/pi15H3wKWEjLLiTaiq2FOYfwuutOfMoiraCWIPQQCTIUXgb7AYUCgHeq60uQBn0qxHljpc3YDt1jHw1SxN4UxIk9LD33wbwqkGr0ke6lgWknSf6SSNhOnfrjiAuWEFHZsIYurMiPYQAbg3uOnUWv8jF38dSM6A5NjEyJAIkzawP5nAmcaGZTOsOZvA9QJEkz1wfxSjUc0nZkqakBBSAABcq1hBBsZnrgg2MTikaeH+MZklaFLSxYnQtgQYuQSR2JuYsTGBfEfDMxTqr/FJJbm1IElgempRp1CQYPcE741fgTJrQDVFI1xDORqBB+taQkEkWJIkWiRONFm8xQlSwTUsEVKiCBN+UmYLbyDNh2xW3qrEgdw2LHjPU8p4xk1plFp08zTcSGFZdPb6QBqG97xcYdHj1eiUNYU2BVyAGK6TABYqpWQRaDb/4gDfNk6Odjz28wr9AJZI1WJkEHmH+sdWoGgdJWksfSyKYIjTOqN4kETNvWcQbQQMiSMc+sF8GeL6ZApEVAjCz1AdLm+pVJlSB2kn3gnDXy2q1qgRQacwCdh3AU2ZZJuOgIvYYGy1GoDpqVNaxAEEESBEk2J3BgR/Zl4dyVbSysH/ltpDkRqEAhh0Iv0/WcCAGnE4mP8ccNq0npvUTlFFdQpqTSWGMrqjYSACYtOMrQqFtuVR23x61xbiXP5LggaeYwNmmV7iQBNoOPMOOeGK2WuUY0okVF5gRvePpMXg/Ei+BZfSb34Xq1A+G3/MGR4cMI1oZUjupBB7Egi041XhzxU75laenQpprTKsxf+YSWLLH06zJ2jYbAYyXlGAygsB9RW8WmNjc4szHDzSqM1N2VgNXPaoC0giLQRzAxMR7YDgjBljWlGYAdz0DjudzWWapW0iqjEFacmCCQoWApOrYzMET13YJ5zhnnSVv5YJIEgrpI67IS0dGFptjeDeIwrZRC6uWqc0Al+YsACI02aFgGYCQL42K+IYdaUMut5IPUmA2qLWsYAvOA2cYMzGJBwIx4XxXSf5q6SIBPQsZsDG9mHxg7K1NbHUVamTBZbsAZA1EGO4ncDfHZ3ym20ybTuPfb+om89vXCvinCa1Om1ZKpJQaRTQKvN1KvvqhjAM2JtfBKSOPKILBuu4ePD+RLGoKaBwNAcVDBU30xqvabEe3fEq+QLAVWJMSsiAwJkAkQSCBC7nHmVCvmE4nQqvSUmo9lWACSmjUVExAIba8E9Tjc5bxQq/yq2gh6ZbVTBIIlkcNYEN+IEkyOxw1gPXyiwWzLMrwCpQJZQalN1Bvdla86pAaI0i3WSdxCzjGarUSWpo2m2oourSq3Niuo6uUW2nBfAKuarqyU6tN6en6qsuwNwoDi4gDqJkG94xVnOHZtc4UQEUvLRoNSdDEwdBN/LEQ5u3N0EQk1g+IR4cgkNL+F8Zp5lQ1OYI6kTMkXEyNp2v3OMb484fVp6szT0eUAocGWYH6Cylhyj6BHf8AM7K06eWqtV1U5qkKRSZTpgQNpJkzbsL40rLSqKqsqlrGLEHTdSV2N4I/TBVtseDYgdeJ5Hw/KZ9qg0KdSgMPNhdQa4IDQWERf88aPh/iZy/lVh5FUAE6oKkHYq1wJ7HGh8Tsq02q3R1gCoDcAtte2kzsZvB6DCvLmmQtRmliLy0AhhLAgQLkTcGe04tbxYMgYmdYorbBxCeJKtWmytpJEFZAPMCDt29RFsCcGojKUWAZeY3baTHaeaPicXZCnS1hRCE7AneSdrxFxtIg/cDip0QW0klgAJK3BJgdoAg3OAYW5G08D94VbUkEMvJ+gELz9YVI1KBGzAjVG1k3IHVZ67bHAObFtLkgx9QFiInci3zB6dsE8Lz6E6GonUdjvJ9Gk3+0ziytmDphdIkbn32ZYt+4vt1ig4YnBhVWuoNe3K+n8iK+IcBFegTRZrfUGXXJ3OkgaoHzbpjMNTzKkqyEEWPJP5ixxtl82kZ06F1CB3naQDse47dcaKjWOkbfO49D7YYtjERDAL1PD8rWNNraTfffb0IxZUqM5LNEmTt+wMMM/wAEqrS8/laI1gTI6TPUbdsAUGEkT0P3jDUdX5Ux9lT14DDEnlgpkNePUyBuT/b5wbkKwLKxAIDCZGyiLHr0/P3woahIYgi0WP4rgQPzPxgjKZssCoQSCCAgN7xEbkkkCfbEvkggQFUbgTHnjHM0TVby6a6zobzJiNpAAEGQNz3wqo1tZ0sbxZh0gdv3tgfPqS7ESoMWbcGBIPXcGPSMD5WqUcNynSQ0EyDB6/4wNK7ECw7vzHJhD02BEERsTuB8+046mKR+tyNpIG3/AGr1taTAwEag1Eja8dr9MSUM4AUX63wzuCBiHZXKmQ4p1PLYnQ1gY1aeYiwuQDMb47Poyu6cyweZLWbva3rviVDO1PLFBUMSCIcyXF5HNBv+EDf1wPmGcjXDczEFmP1HfY3PW+AHfMIkY4msz3iNatBPOoeX5akU9B0gE7FRAKifU7GN7UcOGYzpKCrop0wkmZIWCAFRY1klT2i0nqVXh7LipWUVimhYJV2MvH0oLHVeLSLTcb41OXzFVVbyaKGkdKxTAmAdiBBgCdzsQTeZU5C9dwVBM1HC0XLmiurW2qxYAkx1M/TCmYXrJg3ONJkeN0kpEuy01W+9gZ6FgDuRBgemPM8jnFqUmjVsQ1eoQq0wCQqUlEaJBEnqZBJiMZLjPERWc6NYpAyisZMxdmPUkybzGwjbAIhzzJ7noSZ1XzWjK+W5LNNRlYED6iT0jcALvaAJMeicNqsEjVf7Y/P/AAvi1WipVNAkySUBa20Mbgb29caThfjzMIQHhh7YPZicQZ6znOEI7M8HWdyGP5CbfGL8zmhRog7kQFHc9BhTwrxEKlINGljbS3S03G+LadWnUYlgHCmS0g9CL9Pv2PXYLGAGBJrXnJgPDMkctTdVYKlSXGrmCuYIhQLC4Pyv1ROMX4myprVWrzDFNLBVFzBUET9OybRZTbHoGSrZepZwSiAgAAKBAuISNOw6TtgHxD4dCDUjMFf6WJB0kXi+/pN7G/amAy+ITWqasN+YDPM/C+QWnXVaoZn0vyqpaIFjtMEEmRcW7xjQfxLZd2NElmlhoM6ihXQQYIUkOJ5oKiJ1TbN8YydandpHl1CrVJjeDykQdJBBkAWI74Y+H+K+e9VIRQKKAVmaGpaW5SIuS06TBEwDOww/lhmDbsDYBnpmS47S0oteKSlruIA1AmRJ+m43PXTcTgls9Ro1jSU0qwcEtO6wJEss6nMTYC1yRAnIcJNPLZimKjr5DBqLASQJlRq7CwUwqifmfQsjwOgo00zaeVQbBR+G267m87n4gA+QlE+E8zHcRzGXp1gGo6il0fchTctBXmYGRNiIK3vjVZfhVGpSpk6HMBw6qF1FgbsFMMCHNja8wLYq4pwBXYO4mAdnbk+mNI2YCCbxuLGMR8NZTLU0qKiU1qh2FR1ChiTcMSBaVgwSeuJRcNgw3YFAR3EPEcpXypByjU6JsWplYpPc2BsVG30/5ldT8T5saqlYrTfSy+UqPCCJ8zU1g/KRLWgAiZJxs8zlqeYpSSpMWMgiR1B9wfgwRjGcT4O9Ji6uTIhgCQHWIgMDyyAARH9O25Ekr4fKcgDd9wvJZym5DDy/5i6nAi0QoAiFOzTaZ64+UqKNVAFUAHmCsvNYfheZ/fUWxh81kwc09TU5LKTztfWGlhO7AQBMkxE4N8P+a+YoozwNYSmCSNwATMat4se2G/6bdX8QHiW66yELzfcd4KuaovRaowZtmHKTEEAzZum/TaDfHn//AKZzFEQpDEWMSb7CbD7/AJ41+YpNrWotclX0hQQwBLa5MBLFfJqH1gdTizLVFqUxVD+YHAameZRoNOo8kWhppkEenrOCG5eBKLor9zFcSyWeK86AqDdVIYkf9om2xNhFrYQ1eN1KYKmWUG4Jm4vIJEiPfHpZyNj/ADkLKailVDfXTXzXS420mZm8j3xlOO+C1GaDvVoiiXVaukszK5cU/LgEkayTBOmAG2gA2EtyOREPp1GMHiJ8pxJK5UMdBQ6hYX7yZkj5/vLXhedpsQVq2OrlK80gkXYm3S8f6r4l4TNGpVekUpLTpNURSzHXoNVyupvxinTkqs9CYBnF3AeDio1JnqKlaunmRpZtNMzDMw5RZCTvAAJ7YVeilc4nVlkOAcD1jjijinRR1HJcvNwCBqAtaO/TczjEV/FrKxDU1n/27Qbr+UY21DhyqNTlmi66UJB6g2BP3A+d8J8x4dyjMWYUQxuQHKR/4auX2wuqwAciA4XPeZnK/GIyzUh+O7GZ7f2AGM2sn8VpBN4x9x2H1oFHHnH2WNYctLDmFXbmMfi6T1Hci9z9sNvD2WovUDEMojbWd++oQdsfMdiLs7DiM0yg2AEZhfiXhHlU6ZoMXpPLwY1LpAG8Dlg+9h2xnBl236Hc9MdjsBpWLJz7yNVhX8IxLGCkFZWQekkvJ7bCAJ6bxfoZwilfTplj+It9I9ALyYicfMdh1hwpIikGWA9YTxOnWpVFLsjEiUhQY9lYHScNM34hrHLMlSnJYAa9xHXUOhx2OwCVragZ+4FlppswnURZStBuoNv3OCKOVqvy0lIDsBadNz1NxEx39cdjsMfCjMAE5xPtfw9XVlUhYYhdStqUkTc6Z6hj3scS4gRQc0SF0wJAEsxuRLRIteBbpffHY7C0Yk8xncVPWKnlYm34hGNpwzhvkgZhlp5lNAZlKxCkaiyyxVitrbmbC2PmOxFz7cYjFUHMa+G88tbzBSpPAaadRjYTtT3uFv8A5BjGyNGgoanSFOpTGlKksWllVdKtJu0ESfa/LbsdhDjsyVPiAjQ8KXR5gRaa6SxhVgqLtBI5ea4HrMXOFPHM4vnhaJdK7AUwrUWNNkBBdG1gS4lidLSRpG+Ox2EgYhqSe4k8R+GTUrMxd112caRUUgatBiAZjsepx5xX4Y1DOLTQfxBJQ6VGkMTfTF4APXbH3HYKtiGI8oXc9PXgYKBHRHUdUGl1ltRB3BAIG3QCxnGryVqSFWaUqEK7nV9QJ0sAwJHKLzMgeuOx2B3kdQnUEZg2cr5xSX8ymSseYisRqXcGmGJ0WtuZhrTfFHEOF0c2wqkDVpK1FNNSSpmbsD72N/QkHHY7EWZyOZNbBlLYwfaCrxLQRoQ+WtgACCOgUzsZ9rgjpBsymf1SxK6AdSk/V15oi8H/AHj5jsGOohu8wLM8GpVkXlBqKWOuSm4PMrCfS0NO18ZtsyKdZSoCVaFQafMkJUKtK8wMFSAG3ESJsLdjsSrEceUt0EtwTCuL+IMzSopXr0nC1GVlalUB0kfSGU3QgTEGDJv0wxo8RaddRzB0mQ1iNJTYcq8pIi0T3x2OwxzhcxIPhMY18oaxOg1FJBbUoJB8xQhYkCDKACewjoRhBmspnVYl82yMAUXeYmQxMXmFPWCBckW7HYWlrb4n9XBmFrcezgV0OYqvujKCWDC4aCBMEM15FjifDPG+apMIr1SLkqYuzSX+CxJ+TIuZ7HYuN2RFLzNp4Q8U0q7NTYNTq3IDmde5IBtBF7RcX7xp3yOozzX+cdjsVnGDxFWKAe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data:image/jpeg;base64,/9j/4AAQSkZJRgABAQAAAQABAAD/2wCEAAkGBxQTEhUUExQWFhUXGBsaGRgYFx8cHhwcHB8fGBocGxofHSogHCAlHxoaITEiJikrLjAuHB8zODMsNygtLisBCgoKDg0OGxAQGywmICQ3LDI0LS80Ly8yLDQsNCwsLCwsNDQvLywsLCwsLCwsLDQsLywsLCwsLCwsLCwsLCwsLP/AABEIAKgBKwMBIgACEQEDEQH/xAAcAAACAwEBAQEAAAAAAAAAAAAEBQIDBgAHAQj/xAA9EAACAQIEBAUCBAYBAwMFAAABAhEDIQAEEjEFIkFRBhNhcYEykUKhsfAUI1LB0eHxB3KCFmKSFTNDotL/xAAaAQACAwEBAAAAAAAAAAAAAAACAwEEBQAG/8QAMxEAAgIBBAAEBAYBAwUAAAAAAQIAAxEEEiExIkFRYRNxgZEFIzKhwfCxFELxFTNS0eH/2gAMAwEAAhEDEQA/ALs/xNqjl2N+w6DAmczzMBqYnSIE9B2nc4VvmDgSrmcemAAnh1oJOTDamYvvgWtmsAvmPXAz18cTLtenhrVp64pdp3P79MAtmf8AWGCcXQUihRWZ1Ks0QQQZRgepF57zvhTsR0JbSmQptBid/wB98H5DOmm4YASPX8jhIpLkBASZtF/yw3ztGkKSAM4roStamVI9Q4mCBBAiN/vgTYAQD5zm0+9TmbrLZxaihlO/Tse2OZZxj+C55qLAwdJFxPTuMa7+JXSGkaSJnDPlMG+k1t7SC04iJ5bDHFcUZfPq5IFj09cXs0dJxOMRTb2IDH7ysEEwLnEqlAgSRaYn17YisDb/AH98c7EmSzN2E2+BjvFnjqSBXtPefpiV6b+uPjEzt8zian0jHMJxIglj0fKRxVVANid+g7evpi04hJ+MFIX1kQSbm3of+cfQMcW2vit7kWEC/wA+2OhdmSOJCvYQIN79f1tb5xUtUGY6Y+E44gN3DUsnXE4AdMSxAH1n1xEtiZGDOZ+8R0xdw/MIrxUsjjQWidJP0t8GMCapm2xHz7e2IVKOqxML1Hf5wLDcpEsVYRwzRhxLh7UH0P2kEbESRIvPTrgDV+4v8nc4Ir1Wcanf6VChmMTGyiBzHf8AvgSmSZkR7/4wupgQAxyR6essXVlGLICFPWe8T6x9cdTEiQCfjHOYucTp8QZRC6ffSCfzkflg7GcfoGfriDQlbf8AcJA9hmU1H98CV8yoHMYJ6A3/ACxPNZ25LEljc/7wnqVZO15/dsHzj3jaqQT7Q2nmROxAO0kmY7T/AGxa5wJw3KVa78iliNyemHDeHMyzaFALdgZ+56YQ2rpQ7XYZ9Je/0NjnKKYpqVVWBtOwwMcwBJkR7z/r4wPxAMlRkYqWUlSVYMLdiLHAJfD92eRJXT477h9XNdsBGrgd6h7YjOI3x61AR+9c4GescV1a+BjU9cCWiUqhlGopPMeUb949LG/vj5xCmob+W2pelrn3Eb+gwCK2kzE++GHCeIU6TeY1PzHEaVmFnvMEiBOK9jEcjn2lla+QPKB5nLVEAZ0dVNgWUgH2JG+KFvhl4h4/VzTLrCqizpRLKJ7/ANRi0n8sLatNlALQJnre28jpvhaOxXxcGNKjPhl+YeHYI0qLSOsCD98fMxmySDPbr6RgQP64sUjBAwSoz1NRwkmooB5BH1NYR3Jx2XzEWBtHf526DGZbMsAo1HSNlm287bb4K/iSxWxM45C2TkyvZp18hNHl8ywqCDJkAfpjWU3W+oH4/wCf7YynBatMOAwOokwxPL6fO/2w7oBHkh2dZuob8otA98PPK8ftMa5R8TBHHqRDS2Pin0xEK1RhFMoBtDbxa/U/pj5XWCVaQe0wcStgJwO/SU30zJhiDtPniSc4izYr/wC4lvePjphnkXy3lxU1a+8Egd8RZZsGdpPyjKdKLGwHA9ycRWGN5+P3GOY4nm0p65pSRF2ZQpnrAmQIjfFJOGIcjMXbWEcqCDjzHU5ziLNbHxiemIMAL/c+2CkKPWWYjUYRj4d8fcdJxg8yFOYEiJ2Hp/bFtPJu41AGBO8X9f3GOp0Sx9PsPnEKpPU/TNg0r8dDhLMxO1SMjuXEVFBd1OD1z/cyBXtj45j1/XEFr2vMz1gfp0wRkdBqDzSVp7sVEk9gI/XphjNtGYqupmbb+8ocdevQ9vbHwtg3imcpNy0aS00BnUbue0noPST0wpLxPMYJDR0kCARadvvbAguVyFwfQ/8AyP8Ah178FiR6gSjO1WBIuPvf/Xtha9Y98X53MajJa8Wk9uk9OuFlR98GpOOe5eSoeQ495a9TucO/DmToZj/7tQ6xYgG5jY79o6HGZZsQDgEGDI6gwcVdbVZbXittp9Zo6NkqfLruHpPXafCctRpwlWrSYgwVqLPvpcacYXxXVzSO9Ns1Ur0VjmDwpBGzIp0gjYz/AHxmXrkkkkz3xCrVbYsxHYkx9sZ+i0F1DbncN8x/gy7qNTXbwqkfWcWxAnFZfFuVoPUbTTRnPZRP37Y1WsCjJMpqhJwJ8LyMVyMEcR4ZWolRWRqeoErMXAME2J62wNp9VwAtDDIPEIpt4MILYrL4gamIlsAXghJN3xSWjEXfEQcAWjQsYcNyy1DDuKYtzGIuQI3F/wDGNOvg6jWKjLZtGckalYq0L1aEuPY79xjEgwQbfO2NEOK+QiGiUTMEMKnl3ESNOq5XX9VlgXvO2KWo+Ln8s8/t9Y6rYP1DiR8X+HP4KstPzVqEoHMCCoJIAYSReJF9sIxiNeszMWclmYyWYySe5OLMo1MEmorMIsA2m/2w2vcqAOcmLfGcicG+cTpVQCIm+87fAxCdTRTUx2mT82wSukRIU3g3P7GGhosibDwrlEBLVNMC41DpEk+v/OCc1x2ma5aioFPSq7QWKi7G1pJP7OMUuY0jl+28gd/yxYlafcm8fp6f7wFVZFxsJ+UVqMWUCrHHn7z0LI52rWqFkYaIAIIEzF4I+1z3xYXBJ79e+MPRrkQSZjaDtjVcMqlqYJM73+cX61wSePtMLXVkKp5447hmIe4H3xwb9wcdTI3jUPyP+sNJwOJnovPPHvOWIBBnpF/+MWUsuzTpUmOwn97YimUZyGQBb3QW+yzHX5v1xXTMGZAYdfziPXt6YUHJUhTkiWmpVXBcEKfT/Iz/AO5F7HSI1D8Ox+R0x8FObNEGx3uOsdsEZqu1Rgx0zaTG8D339fyxD1wwZI5inKq3g5HrCaVCkZ5tMbT/AKHxgMbXxNZPv2GIEW3Pwf74CtCufET8/KHdaLAPAFx6Z5nxXAEwCI6g/Fhi+tUputkZHET/AEnv16ewwM41DmBE9Jv9xipaoG8jpzbn2vjmrBYNkjHv/kQ67itTVgA59skfI9yTAGDE/H+cROOerY3j3wsrVizBRLE7RvPQYZkdyK6Wc4jFabPZFLH9PeSMKs1mRpif36YacZ4TVo0Fq1mUKzBRTDSxsSTtBiPzF8Zkus3J0z0F49icJpvFgLA5Ht/eZqHRfDwGGD55/vEjVq2i1vT+++BXbDTL8JqVyf4em7L3aPmTthzwnhtLKo2YzaatBAVANUsdvSSZubACcIu1lVQwvLf+I75mhTpnsPPA9ZjS04gxww41xVszWaqwVdUAKtgqqIUDvYb9TgGioZoLaR1Pb3vh4sO3LcGDgA8SE4+5epTn+aGK9kIn8wRGHuR4PliJeuzSPwU2A/NT+eE/EaFNXYIzFAbMygE/APr6fGKouFhIAI9+R9o3aF8x8oc3F8sAFTKqB1Z+Zj6C1p7zi4eLqtNBToUqdAdNI1N92m/ckTjPOVW+/a/2xWKm5Ag4S1FPnz88mOFj9jiX5qo9QmpUZnY7szSfuf0xFKygRrI9pwFUadziE4M3AcASPhk9mFQYJgwNzG3uemND4f8ADS1XUZl2ohxKbA9TqIYbbctjBmR1V+H+JtQreaATANgdIM2AY9p39vnFPFeLPVeXgG8wTc3kgEkDtbthN5tY7U4942rYMlufaC5hNDMsg6WKyNjBiR6GJxdmshUpsqOhDuqsqi5Iay2F5MG2+KMpUVXUsCQDPLHTbfGx4DVoqzZ1qjtpIVvNX6C1hpKkzMaQAthOAvvatcgZ/kya0DNgnEI4N/0xzVRQz1KdMmIUjWf/ACuAI7AnGRzGVc5hqYIqMHZAUFm0nTItsY39cavj/wD1ErVkNLLTRp7M/wCNgbW/oEdr+oxneGl6ZGhdR3CiTfobQbe+K+mbUHL3Y9h6QtSal4rgWXbnXk1tMaCDzekb/a/tjQcao6MuvmcPSiWIC1VqAmRcgqBJJHRj1w6yeYr19CU6NSlmBY1GAA0ddeoTE3gAn1ucafLeA6VQBs3WrVmAuxby1XqdKiyi3fpivfrlRxv+wyT/AAPvGVUFkO37+U8tpKAFKKB3mZJw24Z4ZrZtytNQoEaqjfTJvB6lovAmOpE4uzGXytDPkZeoKtNF+tiNIfrDCzBejRuT2nGuzni2llaASiaZrMOUElgpJuzhfUkwd8Nu1dnArXuJq09Yy1jdTG+LPBlXJaWeqrqwJ5VaRERO8Ak7k9DbGdWrIMR79vfGhr5/M1Eq1KlcVZ0khzIPQKE/DbbT6zjOvTAHQiRte237vi5pnfbhzkxNoXPHRmp4bwymE1ZisiA3ARgzQRMxvJBmI2icOuEUgtOAZWSVJsdJNiw6H0GMQhWkFYuHLdiCwjv1E41vDOMpUCjVBgD59/7Yv6UnJJbMyPxRCawFX6xnJvIkTaOx7ziZOI+2CMrRDowMqwf6r2UT0Hexn0xZssFYyZkafTPqG2p36evy95TSzDLIRiD3kWm9jvinM0ywWGKQZaACGHQXEj3BxdU4VURwWKsv9SAsf/IAbWJJ9b+ssrXanrEKZ5QYnTIhpk3N7dpwhGrIJrGcnnEvXU3VOovbGBxkZ+gHlIOQZ6CbXNvSd8D0qxLHcALcEWmdw3XfA2ffa9jO37+P3GLMky6CN77t/ja+LBPIAEqJUAhcmHU8yUkg77g3HvE4hXrFjJj0tF/QRjqOXZr6lE2WbHrPQzsfttgXMI6NpaNtUiT6WPwf9YUrUmw7cbv3j202rWgFwQnl3iWu37/e2AjW1cqKWO3c263/AFwNXzZNrgenX/GKGzNQCVDodyAw62BtfvY4ZY5HAxn3nUaXzbqXZsspioGXtYH/AEfvifDM+lFzVhn02UGFkt9+k/HvhLmc5JlixnrufzwK1UdCJnYNJ/xhNih122HvvHU06V+G26sddesa8a4zUzNTXUI2hVH0qvZR09T1wuSrG9xex6++I08u7DUFt3sP13x1Ohbmv7H/AFH544NWqbVxgcYjDkNubuNcr4szNKmKdNwFHQIL/ecLs7natdlNR2YSYBNhO8KLDAVfMgEgKCR09cQbPFovEdBaMV/yVOVABjc2MO5sOC+I6GUp2y4ar/UWgTJ6kFgAIthD4j8Rvmn1sqqRIAUQAPe5J9z7RhXRytaoxRadR2G4CExPe1vnHZ/huYoAGrSqUwdiymJ7TtPpikopS0uv6j78y1i1kAPQl+Wq1KnKHVRa7GAOm+3xg7M8EoKhL56lq30jmM+yknCEnrcnpO04b+HMtRqyalMFlOwJAPbUux64HUWP+rccekPT1KTtAGTElOk7iQjkd1UkfcDFBbv/ALx69wmlVeyKqgbXtH9vbD6l4FpOS9cIzmJ5RFrCB7DFD/qQB8Ql1tFt854Fjox7X4j8F5XTPlptuBpP3EYw2Y8E09RjMBR0DCSPnDqtalntIOjfGV5EyBOGeR4jU0ilTSnvBYgyZMS14tPbbCrHI4B2neLxfYH43xoPhhKYGJuKPhPKJSL5is62u4IAneFXSZnaCb+mMbVzZKLTEKgOqAI1NEa2uZMWF4A23M1V6zOZZix6Sf0HT2GL8nk9W56/SJn3NrDFeqtl5ds/xGW2L5DAlVCkWO8AdSdsOKbW6269/fEK+UVIMW2HS9pxSaDMSUmI/M2ib6uuGsc8SoWDczSUPGVekiUaLHSp1PUfmmdlUH6VH3J7C2EvGOMVa7Hzaz1FsdGqE/8AgsD8pxFHUQrKxJAmI/8A1vhZRUkkdd++17/5whKa1OQvPrGh2xjPHpD6bWtt22H7t+mPmQq0w4YgOwNlIME9SY6ekYsOWfy9ek+WCFLEbE9Nvfbt6YBrZgLypb1BI9v1w44Ii1yDNFxPibZpkpqiJH9FPTuLgzLxNt4nphXUp6GKlgwtce2xU3BHUYf+HPEWUy2TKCm75t9RZmUBJk6ZbXLCCLe+MpRoFzClVOqJZgo95OwwqliCRjAHXv7w7Kxgc5JlmUyodvrSmonUzmAPYTLH0xNM4FlZ1KCYYSs9jBuOhwZwvK0lqmlmKbVYIj+HZWm15cH6dtiNrnpifiYZdqitlCqiIekFZSpHWTYlp/DAGn5L0uO/HP8AEhqwV5jbwrmDqKyIK7agbjsB6d8a3J5ipy6VIGrm5lmIO14IHX0xguEcLzZRq9KmdKKxLnSIUbkBiCRY9D841/CuNIVsyQwBh2i4722+L29sWbXFmnYKckSrpajT+IV2EYB4z/eMGanJ5gmYBk37i5kHewntN/fEcyRV3Q1BJKkjSREmVk9Tt09sZfMeIk5lDCRJiCPpBPoAJkG/Xvuw4TxZsymtOXRZwJuYGxkRba/bbrgb7aueRPaNVReCOGH3hfEuE06tNtKhagkLEAahYBjcQZEfrjHU6xp6laxUkb3mYO2+xuLY1dckh/LpOBb6hC26gHmkAzqjc9AMIOPcOamfPqsahbSDqWCDAC3AIYwACeU7bzjU0GuPKuflPP8A4z+FJtD1L13jEN4JW1KBrl4MLY2BJEiJ3G4Nw1z2NzWQWswDMyMoPpqG/UXg/IuOoOEXA2quy0zQGgA6awR6jC50gaTpphr3Zdh0mRs6eVIQ+Yh5QBOnkBMCbEwJ2Ixmam56rjYnnnqbFK02aZaLRnGBz+xmR454fFMeYjkqCJRonf6gQOYSR0wiFn0mT1UC22+oEH9bjGh8aZSqUNRGlUnVcAqGuWjqpgdfjtmuBZF8xUamrqhChizXtMcqgd4BmOnzoU6ovTl2zMDV6LGpK1LgeQ/kS/I8LFaox8yYGqHbrt9VyYta2BeL8Pr5eWqUuSdIaxF7iGmRPx98anhXhzyGJeHZo5tRUD0IB5iSR07bYbcY4YauXegDBaDc7MCCsmCYkX3MTfC315DgDqXavwjNG587/SeU1c42+r4t174+0FJAcyqTuQxBPTYQfjBD5quA9DlhSysERSLEgwwExbfAT12P1Fm7CSd9+th7YfuJmcUA4hhyr1CAo1DdQo3nrG/3wuZIMEbHYz8z1HbBOUSqzcupWG41aT7XI6fphhnfD5WlrNSkrC+g1SzN6KoSZ9hGFG0KcEwwhI4hXD/FeapCFzNNECwq6NQUDsApP3OAuM+Ms3mKbU6tUFDYhUVZAM3IGr13xDI8FYqtRyfKvq0gg2tfsJm9j2xY/DqWqKdFqgA3Dt+m+JXToTuwMwDqdvhyZni2wJJHpbGr4AhCQiadYBLTqaDZdxpWT6HA7UaTEl6aoR+FacAn3WI/zhlSztGippqQdjuN426i0dCbR1wxq8jmKOqYY2ZBjLhfCaqEnzqxJNpqER8JbDDPcczNACXdVm7Wcx8xHuR98KeE5itmCTTqeWoMEtsNus+u2JcVy6My0jmS5uWNSoFUR1WmSJ6nUTjGdiHwwB+Qmzp/zAPHt+ZH+MSOY43WzhFKl5zjvqWT6nl0qPyxU/8A06qOSzeYSbmaiE/J040XB+M5DLKFpuCTu0glj6sOX4mMNP8A1ZQH4vsGP6AjCTrLkOK68D5GPtppJ8VpP1A/aeFowBuJHUYb5rN0lp+WiITsSygkSN9cTqv0O47CMLHy0Mym+mQY9Dp6jaSOm2JJRQfUTsdoEdpscbrANjMyxZt6l2WyqM2nXpkgSRvJjvyxv+xi/Ojy5hl1jkPqBafy23vgnK1hCgIAREXm1pnreT8nBWY4G1Sn5lMgoGI1TBJG4gix9DE26YB7Ap5MUm6w7cRVRU1wZgaRN2v2i5vJ/YxdQytZ15aNRgOwPTpH4un7GKspRprDNqbcFbDbYnp6R+Rw4ynF6tFT5dQkXjUFn4Mb9L9umIZn/wBo+8IfDH6uvaJkBnSbMN5mbdDIkYvyvBqzH+UjMWJsgtp9cWUFqV8wTVfS7AlqjgAaQInSABYCIGHVPippv5eW/EdKGqeomJO8dhIidt8DZY4Hh7/acioWwTxM9xHP1tXl1FNLT/8Aj0lQp76G2MGNv1nFFJIqq0KQGDFX+ltiQdrGIOGHFcrmKtUvmCfMJCiwYsV5dKIm0QRFu+JPwurTpF61GqEMgyAtzJA6lZi0j745LFxg4zDdG/UBxBMwmp2Oi28LOkegPQX9tsBMqg7iDHSYB7dcG8Mao2imjFS0aRIUEjaCYuTYCbyN8aLgXhOrmaxVk8sKebUJI9gTJJ77b+gJvalY8RxFqrE4AzM9UoIIRCz/ANR0x9oJlfj5xbxXizVSh0oopqFUKOkzc9fbaBtvhtxrgT0q9SlTd6lNCRrUxcCWDEdAZU+2HXB8hl1y7CtYMQtQqAYDAaeYhYkzsQbHAvaFVbCCfT6zk8TFMgev0mPr8TrVABUqOwH4SxKz30zH+OlowPTzRW/3/fzhrmMvRSvUCKalMAjmJB6X63nqPeQDArzPC1ChgXUEWmCD89B8HFgWhQMecDIPf3mk4FwmmlBq2bNVTWkU5ZSBOkh3Ehp3Mz9MkjaX9HIpQpUxQdKykuCwI0s6aQ8ETH1WBB5epF8YvOceZmfS2pS2zGSFYyFtAItOwiTBwz8P0aTgsrvpm9HzCArmQumDBJFwdUdCLDFK8bgSZr/hzbWUAzUNn3JEKYMXgwDBEbQfxXm354LraQACjNr+qAGHf6GmxiZj1m9xco4iFaImDMnaQT3FzPz7iSV+cqzKSigiJBIP9Qv0i039MUAdpm4yhuMR/wAEoUCvlU/5OljCJADiJLbHV1i4Ii0bYcZ5kFNiaerZQR0BOqNW6iykxfbGZyFby21yCSoiQWgAWsZ0m/Tv64cZPiHm02bUuksW+oNAgSNjIOk2B73vgnOeZkaijYcjqJOMZE1qJ/h2BpsGA06XgMLTB2Eg6SJIYCYBOEHh/hNbJ0/JzOiXYupVgQJAUqTH1cs2kdiYt6IHoJdU1alW6DSpvpljELG/tG+JZjJhgV1EqY6wft8dN/jAAlV2jzk1XjcGbymMzxWVYCea1/Q7Abz/AGx9p1ARufSbR23Fh0640lLhS02kc4NjIDQSRFouDBGBs3wMg6qYJI3B+dtIjvv6dhhRz1NIautvD+88g8V0xSzFWmjAhwGYGbFpJA5yzf1T6/fOhovJgdRIHz+sTj0vxdwNjlKlYUA1QaYfTzlZEkECWi8jaMYHhueNJtSmGgi9oB7jZvYyPTGvQ+UyO55vW1/DtPPHtLeHZJSk1qdYIb+YEKpEdX6/l89BOJ5SipBy9XWG6aSCD0uVE/rjWZLxLmFUtIKzuAD73Y36HbAj+EkdWdasEyYWCk3tq/xgqqrS25uPbMq2amlV2j74jXNcGaoigvBWmF0AkKY6GItO5v0tOF2aKrBSmoInWorFpCnmBvMTG3fHzM5jMBVRSxBVQSqGRYzJuARBEx298A5XK6ySovcmTafc7Ei2/TD3ODxKSVkrkxsMzQRdZ0Uw/wBJHMFEDeGHMSesAW32wtFfLJUVkIAAIY61aTFjBkC/9MdvTE8vVoIhaogFQRylGGodOU8jd5iBfGgyviJNFlJt9PUDvpIiPXbtOK1l9mcBSfrLdWnq2ks+PoYBQzNDTorVWRGhl1jy476G0i3wDf1xfxRcmdNQZq6ixWqJi+8Cf7++Mhx7MNma58umdKwNIFljrM9Y3/TDHJZoZZQgoNBuWEQw6GTcxI6D5ws0NkEOR7RvxUVcbATK8pRFQEqJUNuz/UAYmNIK6t7km+H38LNytP5qH2wh1KahrctJo5oAYGOwItMCT3n5Y0eMco5029P/AOsOKuem/aVCVHa5+pmN5lPKeto6+m3rgnP5WrSCmpp55iG1HlixE236W33g4vz/AAmrTpioR/LLRMyQemqLCfc9icLjTk7ST6TOCVw3KniXWUpw45hOTVYksN9v30tPzhpTz4RTpbSW6TAI+4n6jaPbbAiKqxCCSDIKmRHU/wCsCDQSAVM/b9L2/c4kgEcxA5bdDqtBDMbkG3UdN5IJ6/8AOA6TMLfO8T6R1wdBMSxQaLRFosAR1m98WpSDqGI0lZBM7/Hf/eJxBDAA5Mhna6eWIpMrGJIuCLwPeVH72HFVvK6XaTJIIiyibbyTbtj7WqyYWY/3IG+KcwR9OoswJBUj6Tb19xEdMQBt4EPO7kiNeAVC+oqR53TUw5gN7Ry9OsXPri7iTV6y6azmQSFQ2C+sDdrRtsDfAzimoV1RaZWCAzEltha8RN+mPmWr1GdrEkAuwQkwvxMKP3acLFaq5cwmsdlCLGWQ4bS0iJZjF1Bb3gCSBIO4+BjT0fEtShl2nU1bYVChhRYTBFyqzvuV3xjeG8afLMfLY04HOAqHVF/xKdPuPTFFXP1a9cadWp4kA7mACZ7RbCr1+K/iA2iFQGrQkMdx8oZT4o0sW1Mh1A6m5jqkm+w3mYtgVqwNQEEhWCyB1gQPQH/OCc3mKKUXpeRqrSV8zXMNMcsfV7WF+uF1SkUJVuVheCB22je+GVnPPP1g2rjgY+ktasWPKrMxM997dvX/AIwzreHatJBXrFRTESobS3sJsdxMTaThGcz5fOraWI3BPtbsdxe/tvjQ+IfC+Y/h6GdNVayMiatUyuoBhG4Yesi42vgn3bhyAJyhdp4gHEuO1NAoRTSlYkCkkiegYra8XWML8hTdG1yyEGYggkfUt+xHXYycbnwQaJR6GgPVZma6qYUoBq1Ra8i8b+pOBc9wkh2bMLUWBy3A1c1xN/8A3e1u4wv4qVsV2y1p62cAgzP5fjVVanmElo36Tv1G3/GNnwniNF6aVSRr+skvGljKm5/pkC5gQsb4ydcDykVKSgiQWC/VctzTMMJuffpbCvKZUlwoESYkDa8AwL4q2hG67noqPi/7uptaefqtmkDryMeUG4K3Em5i943E9ZvowwRQxkKskjy51QCZ0gCZ62+MZvhuSzA06pYg2OrZbR7frh5RqunbTu2m5I7jb0v7nFdZZ1KhlwuOpp8p4hpEIgYEMpsDqAKmN53kEbWKkW6tclmVVpgbGCVuDaw6bavsceZvw6s+dWsmX10WTmcuqyQQWIkTqgRaJmS20btc0p5DTKohltVTSEUEjU7KSdr9QZEwJII+HHM886gEiaRc0mhmWxi+kXP5Xj574SZnMhYckKhO5v8AYR1tfC/jOeaqPIo1fKLUyzaY1L2hoN509Jie4OLuEZdVApiprJ2LMJaLTEwREGcBYCcTq8LCsypc6ZK27wQftPxjzPi3hSlTzBq1Uc+ZNi6hS0wSBuJ6TYY9ROZ02KN1JPRCPWZvuLRvtbGT/wCoqUmyb1GIBEGm4nVqOyz2bYi28yMN01hV8QdRWbK9omFrZ3Lo7o6tCkaV6QBBDQtzqkypgzgjIcc5SB2gESFHXqsggdSDfuMAcJzM0oNzMSN4W439ybdhg7+LBMyTFrhbfZfYz7Y0SR5zJbTsOMQnhPEqdUmnVYhwDeTtP1AlYbpYxt0xRxIU0YKukJEgiFU9SYAtM4vyOYTUGqILTtYSbySN/Y23tgLxVxEvoFCm7UgBPISBH4QVJPTuLRGAJz5w0osD4AgGeh11TBjlMnp36fr0wJSzTrYLTMrdSwQk9xAj8p2vi3h+fpVavlMfJuFXVN+09FMRucMOIeGwsViWdCIJp8wB7sBJ0/EeuDXOeYFigHBEzOWrvSLsrFA31QAwi8A6gdp33x1TOK6gGox0iBcTH2v8zhrU4VTZuVgsjVNyD0ItYEHoYP3xzeGNC+YWBHSFB+43H2wX1ksyjkiZ4oTzHa11iYmJjfDJCgEFKbH+plST6nlx2dyCAFqbgHqpkW9BMR74UlH7/l/vHMue5IbcODHlTxHqyvkeUxBYEnoPSfife+BBnjIfy0IAvInt63GOoZIOupnRJ6E3EWE9vb9MHGiNCimpFVxAAuTtqN9rbmYBOOWhEBPl3Cs1TWMB2eoDmKLt/MYhQWCjYb9Y7C2+GmS4E516SgY6lQN1/DJ6g7kN0MWjDWl4YqlDUq1kQBbl+YDvcxHx8YzgzzJ+JiV2nl/M9ftitZd8QfkmWaK1rbF4+WJdmnNPVTqUyjpFmZTfubXBueovgKpVbcIpItsYI73Pt2wy4xxD+MYVCqSFVYUjUTfSNpJ3ttcYXM1VSV0CxjQDcdL7/s4sV2MVG7uVbK1VyF6n3JOAUeorPpMFZIteAp7gmRPUDFBzmms1SAzEk866pJMye59e5x9zKHVDagTBKTbvFx2vPrhzwvKZAj+dWkwJSDb0DL9XusDA2MFGSPtGVqWO3MEz/GauaVA60gFmNKAGT0/q6dTi7g2dqUtOhiOckHeAVgDYyJk9cd4gpZLWn8K1QRy1Cx5ACLAajqmfj5wLncqIgEkIRfsTsAeux77YFAhTBHHpOsZlfg8+sHOUVDAnaBfr7xfE6FbQDED1Agiex6YkOFVnXzArMmxYGbj0F/sIHfFeayxTSKnK5nUh3XaJ6T6emDDK3AMHaw5MlljzLpOnmA1f0gwJAnt7e/b1/KcIoOtBHoeYaap5LuNLuEhpHeSCSjTuZ3g+a/8AT91OcVmVm8tGdQHCgGQoLEn6eY2EmSLETj1yjnFZpk6lIhCpnr+LffrvaMV9Q2GAEJF4gKVcvT1ipQopSqfWEQEVL6QHAGk7i3rIiDi/J1xVbXRKANJZNAUsTYyOxCxaJibzi+tWWmpqPl1KMOduQhbzNQm0A7nYRgGtw9aRWqlJUGks0FpOwHqihZ2g7DYXrZPnGYk6VFcvTISmlLZuRdXMehZQQoAtvbVaOqrIVGzLOX51S1jGon5EbTPqPcU8azQRhqWxXWZdp5rTcxBBtaRzbXwiyOaK1FemwQg7kagBdTImSACTHcDAkZ585taLTs1RbE7iw8qswpiaZImmoJIJlSA3QgyOx22xfk8wPNFBqQVi2ldMmTMsFAnZgOWTv6EYe5Hi1KugDqk1ORWgr5mkwZIuJMGOkW3w74HwmnRdqi00NZdQBuoJk2SZK3GkegB63FTkYaMbUNWeJkMxm3pVDQqo1JtVi4gEEm6x9cDse3XZhl2FliYO7yCRMkgR67C2LPGXC2zlRGUkEhwGamdIKzpUm4GqCA3+sVr4Xq06iEPqQgAtsV6kHc6egOILAdRyagFfH3GuV4xoYIw1IJgAx26gTO+LanFFNREp1QzFvKdBJCCAw1k9wQPf2MD0uEVGqilH1SAyEEKtuY22APp6d8LqvBq2QqMyzoqVFNZqRIDAHfc6Ddr9yZmxwRBxmZ1zVkjaJoM/kssaYBonTMDS5UktAsbTJ+robziWXzn8K2toGthsvMHPLDFQAZF+bYzvNgPDHFDmEag1QrUR+RWQM3lsCQW0mGEfS1j77lH4q4ZxB6hVQsDSGlhNSTCgJMCOpsSCL74gBicRPGZvaHFQ+kklrkAxG52nqYj74hxnhNHMaBXprUWmxYTaSQRcCxF9ifvjI+Ds/WLtTrEK2rlQKYm4fUb3sSLx7Y2lDMHaJjc9P+cLyyt3GkATB+I+B0qdcsirSR1VtIFrEgneF/7RbC7/AOjAcylTqvN4mwHQmLDGz8Q5lmU0kVnkiYU2A7mN+0dJximWshZQiInTox/7ri/r7Yu1tleZl6osH4MIp5alSu4OqT1JHfYk3F/i/tdnOJuqE0aXmGNtUH1gRJj0vgXIl6hKzB/pJP5NETt9ziirRrF+Sk2oHmKgdiAWH4u239sAdNWxycmcmvuQbQRMFxrNPWqaqiBeUAKFiFEgb3PW/ocarI+NdLUgaalFQKx/EW08xWNhM2Hce2F/ihXbRqpsGAJBJ3WeYBSB1g7D88RXwpWRUqnQyQGIRwxA3+m2q39JJ98XAMDAjC1diZea45ehmBqAVGtccrLueXvgHO1QpUEsWjTDMQH97yvTmHXFeWr1FjSBK/hKlTF5sQDcemK88vm8xBmZgmDINyGnrcR1nBLaDxKTUsvJHBmazuWVm1aY2AWw23kj19OmCaLtAsvyAfzjH3ieqkxZVlWN7gwe57CdsJ6pkkzUE9A0D4tg+zmdjIhmdz4DgLexm0x89en2wdk+OeWB5VJCxHM5Dcx7C9h+t9sIi4BMnUOh6z0tg3MKSAFGlQbSAN+pJ79564W6q4wYafl4x953EOKV6w1VKkgNGnYSZMhfSIn2HXC6oBvO/T/ODjTBnYLbe/r79Ol8C16YBVo5Wvcfe0nsfscSAFGAIxTuPMrStAAH1DrPp26YK1VHYAG57A/mBjRcQ8RUGpfw9GiHJWNZiF3kovVh0NhN74V5ZU131oNBB6NN/pi15H3wKWEjLLiTaiq2FOYfwuutOfMoiraCWIPQQCTIUXgb7AYUCgHeq60uQBn0qxHljpc3YDt1jHw1SxN4UxIk9LD33wbwqkGr0ke6lgWknSf6SSNhOnfrjiAuWEFHZsIYurMiPYQAbg3uOnUWv8jF38dSM6A5NjEyJAIkzawP5nAmcaGZTOsOZvA9QJEkz1wfxSjUc0nZkqakBBSAABcq1hBBsZnrgg2MTikaeH+MZklaFLSxYnQtgQYuQSR2JuYsTGBfEfDMxTqr/FJJbm1IElgempRp1CQYPcE741fgTJrQDVFI1xDORqBB+taQkEkWJIkWiRONFm8xQlSwTUsEVKiCBN+UmYLbyDNh2xW3qrEgdw2LHjPU8p4xk1plFp08zTcSGFZdPb6QBqG97xcYdHj1eiUNYU2BVyAGK6TABYqpWQRaDb/4gDfNk6Odjz28wr9AJZI1WJkEHmH+sdWoGgdJWksfSyKYIjTOqN4kETNvWcQbQQMiSMc+sF8GeL6ZApEVAjCz1AdLm+pVJlSB2kn3gnDXy2q1qgRQacwCdh3AU2ZZJuOgIvYYGy1GoDpqVNaxAEEESBEk2J3BgR/Zl4dyVbSysH/ltpDkRqEAhh0Iv0/WcCAGnE4mP8ccNq0npvUTlFFdQpqTSWGMrqjYSACYtOMrQqFtuVR23x61xbiXP5LggaeYwNmmV7iQBNoOPMOOeGK2WuUY0okVF5gRvePpMXg/Ei+BZfSb34Xq1A+G3/MGR4cMI1oZUjupBB7Egi041XhzxU75laenQpprTKsxf+YSWLLH06zJ2jYbAYyXlGAygsB9RW8WmNjc4szHDzSqM1N2VgNXPaoC0giLQRzAxMR7YDgjBljWlGYAdz0DjudzWWapW0iqjEFacmCCQoWApOrYzMET13YJ5zhnnSVv5YJIEgrpI67IS0dGFptjeDeIwrZRC6uWqc0Al+YsACI02aFgGYCQL42K+IYdaUMut5IPUmA2qLWsYAvOA2cYMzGJBwIx4XxXSf5q6SIBPQsZsDG9mHxg7K1NbHUVamTBZbsAZA1EGO4ncDfHZ3ym20ybTuPfb+om89vXCvinCa1Om1ZKpJQaRTQKvN1KvvqhjAM2JtfBKSOPKILBuu4ePD+RLGoKaBwNAcVDBU30xqvabEe3fEq+QLAVWJMSsiAwJkAkQSCBC7nHmVCvmE4nQqvSUmo9lWACSmjUVExAIba8E9Tjc5bxQq/yq2gh6ZbVTBIIlkcNYEN+IEkyOxw1gPXyiwWzLMrwCpQJZQalN1Bvdla86pAaI0i3WSdxCzjGarUSWpo2m2oourSq3Niuo6uUW2nBfAKuarqyU6tN6en6qsuwNwoDi4gDqJkG94xVnOHZtc4UQEUvLRoNSdDEwdBN/LEQ5u3N0EQk1g+IR4cgkNL+F8Zp5lQ1OYI6kTMkXEyNp2v3OMb484fVp6szT0eUAocGWYH6Cylhyj6BHf8AM7K06eWqtV1U5qkKRSZTpgQNpJkzbsL40rLSqKqsqlrGLEHTdSV2N4I/TBVtseDYgdeJ5Hw/KZ9qg0KdSgMPNhdQa4IDQWERf88aPh/iZy/lVh5FUAE6oKkHYq1wJ7HGh8Tsq02q3R1gCoDcAtte2kzsZvB6DCvLmmQtRmliLy0AhhLAgQLkTcGe04tbxYMgYmdYorbBxCeJKtWmytpJEFZAPMCDt29RFsCcGojKUWAZeY3baTHaeaPicXZCnS1hRCE7AneSdrxFxtIg/cDip0QW0klgAJK3BJgdoAg3OAYW5G08D94VbUkEMvJ+gELz9YVI1KBGzAjVG1k3IHVZ67bHAObFtLkgx9QFiInci3zB6dsE8Lz6E6GonUdjvJ9Gk3+0ziytmDphdIkbn32ZYt+4vt1ig4YnBhVWuoNe3K+n8iK+IcBFegTRZrfUGXXJ3OkgaoHzbpjMNTzKkqyEEWPJP5ixxtl82kZ06F1CB3naQDse47dcaKjWOkbfO49D7YYtjERDAL1PD8rWNNraTfffb0IxZUqM5LNEmTt+wMMM/wAEqrS8/laI1gTI6TPUbdsAUGEkT0P3jDUdX5Ux9lT14DDEnlgpkNePUyBuT/b5wbkKwLKxAIDCZGyiLHr0/P3woahIYgi0WP4rgQPzPxgjKZssCoQSCCAgN7xEbkkkCfbEvkggQFUbgTHnjHM0TVby6a6zobzJiNpAAEGQNz3wqo1tZ0sbxZh0gdv3tgfPqS7ESoMWbcGBIPXcGPSMD5WqUcNynSQ0EyDB6/4wNK7ECw7vzHJhD02BEERsTuB8+046mKR+tyNpIG3/AGr1taTAwEag1Eja8dr9MSUM4AUX63wzuCBiHZXKmQ4p1PLYnQ1gY1aeYiwuQDMb47Poyu6cyweZLWbva3rviVDO1PLFBUMSCIcyXF5HNBv+EDf1wPmGcjXDczEFmP1HfY3PW+AHfMIkY4msz3iNatBPOoeX5akU9B0gE7FRAKifU7GN7UcOGYzpKCrop0wkmZIWCAFRY1klT2i0nqVXh7LipWUVimhYJV2MvH0oLHVeLSLTcb41OXzFVVbyaKGkdKxTAmAdiBBgCdzsQTeZU5C9dwVBM1HC0XLmiurW2qxYAkx1M/TCmYXrJg3ONJkeN0kpEuy01W+9gZ6FgDuRBgemPM8jnFqUmjVsQ1eoQq0wCQqUlEaJBEnqZBJiMZLjPERWc6NYpAyisZMxdmPUkybzGwjbAIhzzJ7noSZ1XzWjK+W5LNNRlYED6iT0jcALvaAJMeicNqsEjVf7Y/P/AAvi1WipVNAkySUBa20Mbgb29caThfjzMIQHhh7YPZicQZ6znOEI7M8HWdyGP5CbfGL8zmhRog7kQFHc9BhTwrxEKlINGljbS3S03G+LadWnUYlgHCmS0g9CL9Pv2PXYLGAGBJrXnJgPDMkctTdVYKlSXGrmCuYIhQLC4Pyv1ROMX4myprVWrzDFNLBVFzBUET9OybRZTbHoGSrZepZwSiAgAAKBAuISNOw6TtgHxD4dCDUjMFf6WJB0kXi+/pN7G/amAy+ITWqasN+YDPM/C+QWnXVaoZn0vyqpaIFjtMEEmRcW7xjQfxLZd2NElmlhoM6ihXQQYIUkOJ5oKiJ1TbN8YydandpHl1CrVJjeDykQdJBBkAWI74Y+H+K+e9VIRQKKAVmaGpaW5SIuS06TBEwDOww/lhmDbsDYBnpmS47S0oteKSlruIA1AmRJ+m43PXTcTgls9Ro1jSU0qwcEtO6wJEss6nMTYC1yRAnIcJNPLZimKjr5DBqLASQJlRq7CwUwqifmfQsjwOgo00zaeVQbBR+G267m87n4gA+QlE+E8zHcRzGXp1gGo6il0fchTctBXmYGRNiIK3vjVZfhVGpSpk6HMBw6qF1FgbsFMMCHNja8wLYq4pwBXYO4mAdnbk+mNI2YCCbxuLGMR8NZTLU0qKiU1qh2FR1ChiTcMSBaVgwSeuJRcNgw3YFAR3EPEcpXypByjU6JsWplYpPc2BsVG30/5ldT8T5saqlYrTfSy+UqPCCJ8zU1g/KRLWgAiZJxs8zlqeYpSSpMWMgiR1B9wfgwRjGcT4O9Ji6uTIhgCQHWIgMDyyAARH9O25Ekr4fKcgDd9wvJZym5DDy/5i6nAi0QoAiFOzTaZ64+UqKNVAFUAHmCsvNYfheZ/fUWxh81kwc09TU5LKTztfWGlhO7AQBMkxE4N8P+a+YoozwNYSmCSNwATMat4se2G/6bdX8QHiW66yELzfcd4KuaovRaowZtmHKTEEAzZum/TaDfHn//AKZzFEQpDEWMSb7CbD7/AJ41+YpNrWotclX0hQQwBLa5MBLFfJqH1gdTizLVFqUxVD+YHAameZRoNOo8kWhppkEenrOCG5eBKLor9zFcSyWeK86AqDdVIYkf9om2xNhFrYQ1eN1KYKmWUG4Jm4vIJEiPfHpZyNj/ADkLKailVDfXTXzXS420mZm8j3xlOO+C1GaDvVoiiXVaukszK5cU/LgEkayTBOmAG2gA2EtyOREPp1GMHiJ8pxJK5UMdBQ6hYX7yZkj5/vLXhedpsQVq2OrlK80gkXYm3S8f6r4l4TNGpVekUpLTpNURSzHXoNVyupvxinTkqs9CYBnF3AeDio1JnqKlaunmRpZtNMzDMw5RZCTvAAJ7YVeilc4nVlkOAcD1jjijinRR1HJcvNwCBqAtaO/TczjEV/FrKxDU1n/27Qbr+UY21DhyqNTlmi66UJB6g2BP3A+d8J8x4dyjMWYUQxuQHKR/4auX2wuqwAciA4XPeZnK/GIyzUh+O7GZ7f2AGM2sn8VpBN4x9x2H1oFHHnH2WNYctLDmFXbmMfi6T1Hci9z9sNvD2WovUDEMojbWd++oQdsfMdiLs7DiM0yg2AEZhfiXhHlU6ZoMXpPLwY1LpAG8Dlg+9h2xnBl236Hc9MdjsBpWLJz7yNVhX8IxLGCkFZWQekkvJ7bCAJ6bxfoZwilfTplj+It9I9ALyYicfMdh1hwpIikGWA9YTxOnWpVFLsjEiUhQY9lYHScNM34hrHLMlSnJYAa9xHXUOhx2OwCVragZ+4FlppswnURZStBuoNv3OCKOVqvy0lIDsBadNz1NxEx39cdjsMfCjMAE5xPtfw9XVlUhYYhdStqUkTc6Z6hj3scS4gRQc0SF0wJAEsxuRLRIteBbpffHY7C0Yk8xncVPWKnlYm34hGNpwzhvkgZhlp5lNAZlKxCkaiyyxVitrbmbC2PmOxFz7cYjFUHMa+G88tbzBSpPAaadRjYTtT3uFv8A5BjGyNGgoanSFOpTGlKksWllVdKtJu0ESfa/LbsdhDjsyVPiAjQ8KXR5gRaa6SxhVgqLtBI5ea4HrMXOFPHM4vnhaJdK7AUwrUWNNkBBdG1gS4lidLSRpG+Ox2EgYhqSe4k8R+GTUrMxd112caRUUgatBiAZjsepx5xX4Y1DOLTQfxBJQ6VGkMTfTF4APXbH3HYKtiGI8oXc9PXgYKBHRHUdUGl1ltRB3BAIG3QCxnGryVqSFWaUqEK7nV9QJ0sAwJHKLzMgeuOx2B3kdQnUEZg2cr5xSX8ymSseYisRqXcGmGJ0WtuZhrTfFHEOF0c2wqkDVpK1FNNSSpmbsD72N/QkHHY7EWZyOZNbBlLYwfaCrxLQRoQ+WtgACCOgUzsZ9rgjpBsymf1SxK6AdSk/V15oi8H/AHj5jsGOohu8wLM8GpVkXlBqKWOuSm4PMrCfS0NO18ZtsyKdZSoCVaFQafMkJUKtK8wMFSAG3ESJsLdjsSrEceUt0EtwTCuL+IMzSopXr0nC1GVlalUB0kfSGU3QgTEGDJv0wxo8RaddRzB0mQ1iNJTYcq8pIi0T3x2OwxzhcxIPhMY18oaxOg1FJBbUoJB8xQhYkCDKACewjoRhBmspnVYl82yMAUXeYmQxMXmFPWCBckW7HYWlrb4n9XBmFrcezgV0OYqvujKCWDC4aCBMEM15FjifDPG+apMIr1SLkqYuzSX+CxJ+TIuZ7HYuN2RFLzNp4Q8U0q7NTYNTq3IDmde5IBtBF7RcX7xp3yOozzX+cdjsVnGDxFWKAeJ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519291" y="3244149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90940" y="6237312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AutoShape 14" descr="data:image/jpeg;base64,/9j/4AAQSkZJRgABAQAAAQABAAD/2wCEAAkGBhQSEBUUExQWFRUVGR0XFRgYFxcdGRoaGBoaGhcYGhoXHCYeGBkjGhgaHy8gIycpLCwsGB4xNTAqNSYrLCkBCQoKDgwOGg8PGikkHyQsLCwsLCwsLCwsLCwsLCwsLCwsLCwsLCwsLCwsLCwsLCwsLCwsLCwsLCwsLCwsLCwsLP/AABEIALcBEwMBIgACEQEDEQH/xAAcAAACAwEBAQEAAAAAAAAAAAADBAACBQEGBwj/xAA+EAABAgQEAgkEAQIFAwUBAAABAhEAAyExBBJBUWFxBSKBkaGxwdHwBhMy4fEjQhRikqKyU3KCFUNSwvIk/8QAGQEAAwEBAQAAAAAAAAAAAAAAAAECAwQF/8QAKREAAgIBBAIBAgcBAAAAAAAAAAECESEDEjFBUWETIkIEMnGBocHwkf/aAAwDAQACEQMRAD8A+2xHhY9ISwH+4lj/AJhBJOKQr8VJPIiKaYrDPEin3Q7OH2cPF2hDOxI48R4QHYkSJABIkcgUzEAD8g/MQAGjzvTf1ImTmKkgj8d0ngwsrhxHZrT8cBKzgixPNtBxj5L9RdNCaSpSesc2YMKjRVBQtfsO0TOW1CbBdN9MqmMKJyOFAFtaDct22jMTjlqRkSXSdHN6/O2M+fNznNpa5/G4d/OIic6Rfencz8h48Y4ZO3bM7Pf/AExigCjDzAlWdWd05T12ASgFQb8UpPVJv3en6QxKpcvMmSAyhnGrXUxTRJALub2jA+iFoXklpSkmWHUopT+SzcqUHcOpk8ucezWQhRQUKWFdU2IOY1zAtdxSO2C+nBaPFYXFyyJswHIpa3QkFldRQypqSBXVqkml4wB0116Fc0BJzhbAFIIOVqEhkp2uWhrpfEJMxa8OlbAkKlqADKOZDtqkZhQ1Nc0eWV1UpK6M7ML7ObB2uQaN25SbsGz7V0DPmKQn7gSAAHAoHD5lO9U2A5G8LdLfV+HCpshYJASy1AhhmB4v2gUfgY8d9DdPSxIIWQFBWdS1ZMjAFISpKjYNRi/WHGPMdLYtM/EEykhKS+YIJCSyqKAH4hmoaW7NVK0gsd6b6bZOSUDhyVf1peZXDKoBICgHcCtiKUMeY6UnoXMzILhQuQBlNCUgcC/W1d9YnSHS+Yh1Z+qHtVQSlD5QBl6o3LF7Owy1T3bYGjt6XPGFJk2NyJgAIegva99YHMWDY17PnjCqWfNXb5vFpRcity3LujGsiCa3ercPGG5Sk5ghsys2hpQsNDTV68jA1qLDIlxY7/HeGvp6aUrV1UBSsrFYAauhNtKuO6CwPadDdI/byy589S5ZvLQpQcFwllKqkUBopArXaN36GT//AFKUUKIAU0wkFP5kEv8A3GgDjclo+dS0q+6kA5VFQSCSQkElnKq25aax6j6c6USmYpK5pd0gFAJQotlCeoHNKA68yDDjJtqy0fZAYyPqKUJ2HmISRnH4urKyhUV+A2jQkh5bP/ax0uPD0j5DP+uPtY0nMVSxmlzCgKqEnLmchwuiQztaojobodiXSHR4ViVIxGZBSledQKXdkkHMKFlAu4tSpLnx2e6SSlyXU12NGeo+bQ10t0iFzldVKWKgAl8orQHM5ffjGfNnMsMWCTmSdbgioDn3jK7IYbC4VSStKSoFXVKCSCWLgKT/AHNoDYjdhGnhpRQpAKSldCEhGZZcliQQzkNlAelb3zzMmLmqmrWTMUSsktVSqkkb840sH0zOlrStKyVIcoYlw9CX4iJ3oD10noBSEhJxMyWQPwTiCEpGgAalGiR4yd01OUoqUVEm5P8AESK3rwO0fTRNG4i6ZuxjCVigBeOysWDbWnxo9T5YXVmTTN77w3iKxoH93jGPnjomRoSbcrpUi0w95hpHTs3/AKhPcfSPMqnbxP8AEgXLRLce6GrPUf8Aq83/AKiu+ArxSjdRPMmMJOKG/jFjigCzwKUeqDJrmflDuzRkdKdLMUsaKzAuRcB2INjCU76hQlJN70DadseT6U6TSpRKAWNWqWo1D2Rz634hJfSCR6npPpcCQlA5g5iWoXBaoNWjzWJxBAYeXE3Oscw3SRKDmUrh3V5vQQrPmE2oPm8ebq6u8ugSSXHOnnSGElg4NTq2tfSBCZTWnL5SCSkNlJqdr6P5DxjJJso9F9LTUy1icsqaX1iALkO4FQ5bjpH0DCfV0ubh1KVLKQWBCTua1AoAKvTsj5WOkFVDUOlGd/lt4exfSWSWtDKSpwospgARZ7OQ9hrwjq0nFJom2jvS/SKFLUqWSZalEMxSFUGbOQoupiA4Ieu8ZOJ6VzImJSlIJAGbIFZiDUAscr70qNBC8rEIIymrlyQK6PwNtjUxJ89wyGAclSaAVPADYU3iLWWOx3orGIQiZmXlUQB1AMquBSQA4NO8vuomVhpRE0TvuqzJWJZlgMBUj8iL60s4vGn0VLSeqWSpQNVOynJoA7Cgu1x3YHSWCVJzqIQQohIILgUBZ9SxuwfYRaWLCy3TfSInqUrLKlpIYfbSACQRlJSX62WhYi0YZGjwziJpIqzAMGAHeBXXxhNMzrQrsBsJBSL9vt+4KOqAMz+xufWFU4sl2S2/8xYTVLYAUq50iMgFRNLUcfv+IeRNoC19TUxjSyp6A7xqpUSMxd4iaAdw61zAEiyAd3JJduJuBDXQ60BeZUzItIJll1BlBstgQ/OjPq0YxmsoF25X20is2adfWF7HZ+gfpDp6VMwoV9wEoH9VR6ock1L/ADvj5j9W9K4aX0gufJmHJRQSlJAMxi5SrRy3WpwBjx+HxMwOCo5Cfxcs/ENWO4/CU6qg4ahPqdY1+V2h2Z2JxAUrMPyJJVbvfeF1zSxr+toJLTuC3BrwObLuGYCof13irJDpJuVJJKMu5HAcaAPDUqeASHYNWh51eEMGAMz62pqPKGpYoS3I6bV2iJAMpxim/Hw94kDRJcDraVp+4kQ6GbS8YVF0g8xXsgUnpcg3tf1gcvo+Y/VcC1TT9xz/ANImXIcuzxltiM2MN0n9xilZBGnrWDqxi2ICi/Y47GjFk9HKu9a7hv1GhKKwwU//AHChfmIi2uGIYlT1H8g7avf2geKSCkOFjkrbelorPK2DXNzCafuCZlJd/l4KbzYxqXNSBwF3rfxgc3FKUDkNTazDeOYnAnMAlQ7fbWFpyWXs5hoQpjcyE7tcW7qubQlKxhNDTQAb8NocxWFOjkasOz2jNk4dQUWAPZV+VxHQlgKNDAza2gsyY/CFJqVJSVsQOq/GirdkEwg+4CWNRs2mvCsRt7AIsirfk4B7TpHV4vKElyHAIIPCvke6LYiUBUOapq+wq8KdJTGShhdKe/rE+caxVosclY6pOY6XF7M0Lz8bmUpia/k7mo7XjPlTefHjESt+QvpC2k0PSZ1RV/jwyhY6rF93a5r8tGerFbQeRNBIAp2QnaQqN+X0gSwyp6urCrH+N7Qjjul15ftEnLcNe1LjS3IRfDqSFJKieQHr2Rh9IziVHqm+ulTeCMpN8jqkKLUKgP8ANYqwfdooCRs5g0mSSXDXHxo1EcUgoTXUOHvFpE4gOze0NTZJIpU079uEIC9RrVtaN2xKdgFlzAI1X6oYg6xmYZNXLg+nbDMuYBSg2vETQBZhHz5wi6ACzwGcu1dx+/EwML4xNAPz1MDStwa6+UI4gUu7+A7IblkKFT8+CAzcGFFypuJ/UC9gZ8wnMw7NoqVhqg1uYZn4QJ94VUA3H40ap2IKhJILGmvy/wDMM4VLBIc0+HxhSVMKQctQ99iNQ8Py8Q5SN2BIvx1pCkrKo6ZYNSpiax2A/dUdT4RInawpnuwlKiH0/X7giZb2IDCvYaCOTJg0+X7jaIifT+OzTcjwjj3mgYYcUdqagQvOmgPQE1v84xeWsFwdW+eMRIQp3BbQtYmzhwNDBusCshYVQpDanVjHUS0JLAMONrVvtFZMhIIBcud+YPL9RdUhAI13vUGhHfR+VtDd5A5JCVB00cZg9KW74VPRiFKzEgZdK1c/O+CzsIlAdJJFQ1QxsBWmo8Y7g5GpZhdy3+ZvMadkFsRBKlpUwI2tx1ghlJculNTdhZzeCmS5bKA5PV1ppelu+BzMKWBtvUV1f56wnbGUGDetCLNQ2p7jtgWJ6LKgSljox40bgINJSoBqMPh8/GOJSo2NtuFSawbnYmY46AJoXYHdncU0+ViYjoZyQQq1KOG7BZjGx99T1enBuEXmYij+tKtQ8WOvGL+Vhg82n6UuRSuo7/ForN+l1pNACLi/zSPTonDenx4AOkRmDVg+drAYMhP0ugJJdizG57hw9IFh/plSXJ7NOR+cY3FzhnYv/LEGDpXSvbrDWqwVGNN6JOUdZ1DQMwGsZc/oOatbNS553j1iFJDuzGO4ic2vKsOOpQ9qPEK+m5lCzt8fvMLYzoaYg5UpUak243t8ePcf48APY6+8Hw2PSp6injvGi1xUjxSOi5gQ+1CN2u29RpCszBqUqgIpsdBW0e7CkqOZqPzBD3O0Nf4VJaza8tberwlqrkW0+f4HoIrQ6l5A92rR3u1P3C03DZSxLs1hQ8Y+nK6MTmZLEeIGtHNS9uLQA9HobrJAOpIDngO+H8jXIbT5xPmi1PaKSwW3/Qj6LM6NQB1Uo55QOYDM2sCR0Wkf2pHdXenZD+RJUG08BKmnQV8IIyiqli7nlfzj2U3o8EgpQlxY0f8AbuYoOgkEOpLE0AD3o8HyINp46YCzEtSE1LY0aPeT/pRBJrTQPuaMdfnKFF/S0srZOj+3GKjqRQqPKGcpVD8/XCDSMOoLHVZ+74zx6dH04lK6Anjr+nr3RY/TeoXRjvTT1hrVjeBpHl/8HM38okehT9PTNx3iJB8vsMjycQ/nFziO3lAFTkqoku1+OxY2pHMygzB+G/6jz2hjaJ8cTPGgPHhz8u6EJalj8ov98pZxf5aChWaicWCS1Ng4pVxe9or9xOjivcOzWEDM2AJ4D2i4mtpBdBY/MnJylySwF7g2YPpp2QKRiRlqRUA9p35EwgrGurKwrSp31PCBjGj+4V0pcuzcNS/CHcn0Fm3KxzKI/ImoKc1HvUVuf5pHZmLBIDsHpdhQAcaN4Rmoxda3YA1uBYcqDugv3HFKM97bgd798TuYWaM3EJcOGL9YcmBfYkgk00ED+9mIG+g7hCMubQuAX17QacaeJiue1Ie6x2aBnBtBYGvx6iKLanKnI6wsZjmr/NoBOkOTlJy7m/6g/cB8LFKpe7EfNokuYkP1RvuN2hKXISGartXfti5YOa6b1NHHZ6QUwGFSwczpZQDu4oKAWLagc4isOM1C40q7k7k89tIFh54q4JcMOdG9oLJmsSWq+vY9NtLw7AYl4YhqCpoFKZNDXs07YRn4PqqdyxcKcE5cmZmZkqzUrTrGtINMVmdRUWFBSgqT3s5is7GoTU9YBno3fvaK3JAJTJII/EpBJBBskDKwpU3PhHV4AEMl08auBWrWO8MKxqSBlpzaunoYDPxqqgJ0pUaCtqaQt1vCJwdk4FTkJKmJGUCpauYGoDOx1o16w/KmJKyyyoM+rg6A0ejgPbXhC3+OIDZaVNa3cbDgP/GBSOkWIA3AqLMX5gPDcl4GbhkspTOyXZ7kAEKUKsz8Xiy56lZSxapfgG6zi17aRnDGdvEnYFh2PEVjHapANKbaBgwanjCckM0JeJJQxqxcnRyC2hsAqsLzDSh/I0D1ZwwDU0NYUxTgMVUdstNAWswcD1jkkgAAsL1Ady+oeggvpgMzndQdV7682N+fHjBwEISC6lkZhWod3ejA7aG78MwY7PMBcgJetCWDbmziCz8TUlKSKOK1JI6zU5nsIe0NUuAHkMUAtUVNaEVdO9me3jARhkmqKKaxvclyTwAtCcrEOnrEgioAr4/NYYVOCgailg2/5MQdBbtgUl4AuMyXA0JJJDA5dRmrrAyoBVQFDWjdnMH0iq1Ai5dgC77VOrh6d0EnSiEsC6U2JcHrG4GxbX2gtdDOiWk1zNwJeJA0mU1TMfgUgeMSFuXoDNRhkkEuEsNdeA41HY+0U+6SGFIoouOL/qFphXtrBW4nkaOJyAvrFBiUquPn8QOVUgKF37xeCyJSQesKVqHBt1fFn4QbK5CiyFpFQ8FTNzfiCSNO/wBIEiUkmjMYvLllFQSHcEvoXcU4UhJR7YUi0uY7UA4iOqQHdg/8wupRFhS5iFZJqHeHnoYbLwB94Mh6uBw52EKqkEChesdQtQS4c8Gg2sA0xfGKomgamJLxLioghWCSCLekQ/YionhqeMVzqf8AGmsEVLTt89oNLUG5w1SGhMyF5nG7njvBzhyReDlQZnaIBUB4W5hYpN+7QBhloLakn1MdCpoYliKO9qEeDCvOG5hTvFTNSQ3fBuEcUt0JHUSSczkkBkjJV6OohSvaALaYQAklTVYXbWnDy4wxkSaZREWRYBqegBrx24xpuiVgzihqtp6indXshhSg7Au4FWarVDcD5QQySatZn5W9YqcMyiaOxUH4Cw4mDamgoigFAO1A92Jr4300ikyWE5HuaqA0Bqk1DFwXo+nYfDygtQ+47WJL7MCOVO6JiJwKQ46yaOdUhICR2ZWZrRNYEdlZ2UwLZetSrUL2tYvtFZJ6rEOE1zEV5XtXwghUoJZJykmtSHFgCNmfviv2Qx62rHtBryDeMD9COzQkAKsoHrXuDQt81gdGoTbYBuTGsFTNTlWF1N0kXzB6E1pXQVYVhafIUEgkEPUUZxuPmsK2AJcpQN2SSSwFE23rtT9wWTigKqXUWuGbxZtoEoEgA6Dy+NHCAbh2htqxhRNZVEggvTsZt4pJxBvruGsQxEVYvo0UWRYNDxQx77pqXv8AO+IMSU8mY7HWvzSERImAXrHUTFCh1+DyhJMRFz3NS57YkAXOr+PhEh7R0VTMfXfwg0rEgFyXYP4woiQ6ePzf3gmBkElTghsore9eykVKDXImmhgzyVNxPhHVynDvSOJXVuJb5zguHALbV8CPeMm9vAngGMPlF9v35Rdc49Xa/iYipru9osuXRHJv9xpDTbAHLn3cUYnsA9otLmgh71oeyLSkOVUplLUvT9wuZJUihq6XGwLv5RolY7GTi2LfGp7wbPX5tCxlgFm28oKZlCW+WjG64EsF8mscmJcdnzygapobeOyp2ccXby/cVUnkHZWeMtTYDxhRfSKszAQdc0En17WMc6gUzD+axo6+4b9ihnKfWvzu1g8vFqBrtp5R2bLLpIs1bOXtz5wOXhSVOTTn83MNxjWRUjTkqJAfkfnbFlmsBVPAt8eLf4mrRzNisuuadIIJpaFlYkdsVVO6r9nzvgSEaOHUM3XdtWvw94r9xhw2jOkTye+LmaStu738YVPgBtZfbf53wNUpKwQX7IVSsiCyQSX0/UUrQ8jU7DPQFjp7wnPwkwqHWTpoQGCnIoGsow4pBUpITsR5N4+cTMbGnWI7BljSE3tyhxdi68OoA1Ffn7iqc9HNAGAOmsGTLcQRA400hbkMVIV7xRc4i4H6/iHiWO7xUpBNnpWBNALJW5YJe/gCT3CBpxAsw/i8OLkpc5XarFmNbux2pAZuEB4G3zv8IePIUSYokOL0pASnPwIi+IwrnqEhI0Jc8nasVMs72vS938oaaQzqZJaw74kWAUbP3xIsY90vIEtIZSaAOAXvfSM9E4lCifLvja6V6PQXUlsuXgMrEMamqmjGEohDCr2bl+o2/EqXREuBaghiWRlcMQAWbkNuUKDBkflmqOy/sPGDSZQDioBB8ARHNJUN8CqppyvlNu+rfOUPS10SbMPf38IrNUUgElhyNOfjAp8/qiw5/OEXKL6BjkiX1VVrlIDxTD4dgquY0Pc/brBMOXQrtA7h6mOyV1I+PSMnJqxN8i2KlKK3DN/HzsiyE6HcRyZNuBWIMQ3OFwI7NkMk5RVuq/7HGFsPgVhNAHJanJgfHwhyXiN4YROZuca6erSplWY83Bz8ztmGtPY3anbCGImTASrKwF61GgpfSPX/AOPIBDOf3WMnFqzJK1B8mg4O4LByAakR1qcZcIdi/Qs4zM7o/tcKYs7sANLV7YPNJCWa3j2QCR0mVsEtysO75eD5VA9YEvUU8fWMtROXQVZQLcBvmnpD0uSm+vhz7gYESAGZuDeNIB9ytC3A3105Rz7H0KjQmS05QdiR2XPjFFSUtvX+RApSwUJY0NR2iCA0D7xLbTBsp9hrfPeKzkHui6pvGOrmFLZqOHHeRXaJUibReVhiZRUT+JZuq53NS4q2h8IokMafLbQFeIgmDXmBOn7EDl4Qmx7C4goGZIDguCdxah0vzpC8zEUdtVHwBpFFTeqDx9IB9x+8+TQJ9BFlV4z9dgPtFP8AHHTtjiZYr4QSXKS4fW/aa6PFbIlUWRNVeCy5xrs0Uxc0JJyF0uWcVIzFn7BFJUwl6aN2uPeJSEN/c72eI5Ls51ptvFZE7rij1tuKU4Q3LmKXOOVgqYSGUxHXu9L12h0hi6pLSwtVHLC1W/I3cNTSr8nAcSNoZUcv21KOehypJBYAqDEKBAsaNrGcnAulSn/EBrOSTZiQQL1APi8CSfAxqfiU5urQUudgHOty5jsZpwyt/nfEh7QybmKnTTMYKBQR31Gl94TROIYvuzaMGiisSzMbp8gPYwKY9+ZbmA/lFvWcnYmxnHkFtaVc27BAcOqnIEescnCtdiP9x9oGnWtPcREpOSyJ8DS5wKMpFPaKYnChVBS9vD1hcL6t9X828vCCYiaxAF2BalSSXgTlgasL0fJaWmtlHzSfSKCaSpW1e94vIWShXN/T3gSph+4XFHp6w7eUyfJfJVLa187wPEABya607IJKO+gS3cQfF4XnrS+VQd9g5ckgcYI/myUuQuEmJUb0fLpc2B1Bao56wvN6USlnJoQCwdqXLf2mmmsd+wmqkJc5kksOZ9otjZc1KFZWDkEFIB6rkB3o5pHVFJ14KwOTZiPuhBdzQZalySRQP5axqfYRIWr+kopNzmDOwFQE0Pmxe8M/R3Q6lYn7xAIFnsCwqzXhn6kSc6kKl52RnWA4urRyKsKbvG2lHbpp+RXhAnkLWlAZ1VOVtnFqaeEYvTa0yl5WUesUgmzpJo+pobwfBYRKpqftJKQpYRU0oaMxfV+REeqT0R97DywoJMshautX8lEgjV+Z1gTc5OP+6BPJ8zV0oy1dVRqADQUdi1bh3741Pt9YHcPZtCacIJiejZclbM5FXdLOfF4ClbqPafCMNdqKpDbwUSs2ax9oXl4glROwJ9PMiGsruRbOPX9QDIESi4LrOUAXo58/KOMzYD78XM90hzZyPWJOlggMGIvxiYeeEaA0IDgKHWBBvzvuBFJIVCq5x0fh81vGhg1ESCdWI7XYQuuWPuJUEsCASHdmYGp3U54OBDuIORCRpc9lfOCaWEDKLU0q9Uitr0fzgciY2XMHuSDxDA9hrHENlUOJ8P0IutQCFPcIGWj1Cg/9wYZX0PJ6wRWQSKIkLKVKZ8v5HZ1ADtO3A7QuL9vww/Lx5MhKA6SSSohhmBygJLVVqa2elzAUymb5t6Q8IoH0kcpAfQlt6n3i+DzFQtZ/XvhjFyAoj/t9YvgFfbBWKqGVq3ykE6bgawo1ssEgWHmsX7vnZDUmeZjSkpBOZ0sDmJIqG1sO6A4XDA5lLUoErBUaEBK1dYly+tL8YsuTWYpDIl5gnK+bU5es1Wa5Z+MOihcTXJ1v4foxEVPf4D9R1yVOouQABagACQP9MdsH/wAvmW8ogRRWGJLgluDRI4i1/GJGv1eB2AmnT/4ineQ3Nmg6Xts7docQso0CqkWcChI23/H48FXMZRA5d1IiQpqi5JZPjz+GItBFtQD4gQnjMSQQkDVnPLTfb+Y0MLUAmpyizs4I9Xh1SCsAFBg2j/PCCTEFSmAoXY6UcV7oYEpAS5UC5LVG3mHgqQzVB0Zw46tfF41UKNFGuRfASCAyhQjfbjESh5tXZ/KvZeGUHdncsz90WUhgTRq6Vc8dmiNtzd+DP7mKzaAsQQa+NbDjDEjo8TGBYuS1D2W1BN4vNwnVKiX0t4/NoYYIUw248DRjwPdHStOpW/X9jbyVHRctLpW+VF8oe7DdmF4cwWEw/wBys0pFGcAFwTX/AIm16QoF5R1z1SQKlVSOPdxgkiUqbmCQu4WCgV4Jc9zRrp1j9WNZRvdBTiCuWhbKeYQWDUURrRzAMAiZNmTiV5nZK7VCUuWI2CiA0YOFV11AElnez8XfifExWXOSgubgKbfUVN32jGOskkn02SmaHTSxKnJCDRISphoUk2gJ+qFiQmUB+KQkHg4Ur/iIyjicxY6Bh87IXmGnAgjs+COZ6r3uS7JvJMRiFF8xJ1HbC+GxLE60MGmqsGr7CBScKnKakE0NrUqPbjE88hyM4JbpvSofjThs0Ex/VyjRI3FTrTx7YJgMOEpKdlA66jjyEZXS011uDRgf9VX7m7oirlQg+dx8+WMcRKYKJuCNoUkT6VtDsmY6SN28P5i6aKQeYvNzCR6E+Ii2NTmpxPo8QoIrd/CsWUHKW583MJ8oGsiyZPXI3IL61oa/+XgIpkIJc6X8f1DAPXFd/f0eB3Vw9YpsoqmQSb6wWa2aptQeEXIcq/7vaneIUmSTmatx4/PGEsi5H2vqwZuz9wBU3qnncdrtF0/3cT5D+IXmSyRQUf56d8KKBBhMCesUhWZCksSzEgdYUuKwiMUW7vnjDa5f4glx/wDo+REZuILpezqHjpFJbgHsPPe5rFZ63cDZPgHMKYUqaliruZi58YOElgBT8vF9I0elkdDWGl9UfNYkXw8nKkBnbWJAnOhUzPw890AKBuDcVPZ6QadMTlzXb1IHbVQgKpDzHG2m7vHUyDlZxSngPURU0rLlKwyZiHJKXr27PyqB2xfD4gAJYMCLW4+vhFsMildW7rn0imEGYszFwPKvi3ZDenwS3Y/hkBSD1ctze51YjendDhw2YBmNH0oGPvAcP/Tc6MDrQmp5WPfBeiJWVKDV1oRn3sR/xaO6OnminK0UmJqoghgw4Vv5RyfLVkqaHTZiQdNzFkBitJFBl/3KQCeNQe8xXpDFVUNgfMnyjllBK2/f+/gysaElWVWdsoSpmuWNm9fAarzp5BIPVKWCuYf3THZ3SLyE5buUngDU+AivSM5K1zDR2PaQXHaWAh6rTun4/mxmhg1f1VpUwyk3YsSpixOtIJ9N4wCaVTWyuvWo6zAk/wDYNd+MYU3GkZli/wCXe3m8CRiyC989e9ld9R3RlDV2r92OLwMoxLTV5f73/wCQULchGdiVErd6fuL4QsX5wOepwPm/rHLyyew0o9alvf40AxmIYts3m0EkKDhtw/c9OEc6RT/VI3LeR81QqTYHJ0wZEn/MfIexiYReYtvGfij1SK3H/H3J7oc6ORlUCakP4RTjWQRoTVMheW7kDtUQD2CMfpNJ+4dAwYdlPF41cMlpZJrU86H3hPFgFTG9B3AAwoYYIVlyw1g/pDgDAA/Hb+IHLNR6D5SOY4HMkcW9feLbsoeRPcEGr18Q3dHRMcKp+IA8vfzhWZKJNNKc6j0aJgVkhd6pfx/RiKE2Euxf5UesdlJ1408oklOZeWrBGYsN28HaKylsEk6gPzBJB7m7oVugvAezHgVecSZM64GpIPeIk8Mg8QlI7gVeUBw0x1SlbgP/AOKiPaEmCOpseDv3PFZsxkJ4l/B4ELKPb3pPk8Bxc2gTqAB7+UUFh1zW/wBI8U18IWDkhIYEmhJYA7voI6VVV3f6Uh4iAQXBLgvS4cUaLhgpEwspktoFAtxDj3bnDfQy0KnLE38Qg6kMqhSqlTs2rwP+wVuof7anwgGG/wDcU2oB55h4UjXe6ZV4H/up1FdY7GBicQsrLE+OlNI5CUJVyKmOSsS5Lc4YkPlJLVtEiQJCHMOt5aqWBbsA94FgkAzyQS4CR2hSj5NHIkdGm75JQ/KmE5j+TUALWSOzZoZwq2SjMfxASWe4TWJEjp03ix9CEzGsVDc+CVJbyjuJOVRehNuRpEiRwSk7BLFkIdKTyPKqQfOF55v1qZrj5TSJEg5X/CVyXmMQoGgIA1oKHTkIHMAExKRZKX7klv8AiIkSMPsY1wDl0Hh3P+o4pX9Pt9/eJEhdk9hpEupf51ExXGv9wHRz/wDT998ciQlyBVcgAE8j7eETDTOsH595iRIfJQ4pL00ofF4zcc5WD/mPkPaJEiIPJK5CYZNQTce0dmTHUW1PnT0iRI07sofpUbDN4h/TuhTASCaC6klI7cxfsp3mJEiYkhZGEIWasyMviU+3dAc7rAH/AMSR2EsPKJEgkNjuIxSUJWlQBGUkgg1CW6qVCqFEa2pWF8HL/pgj+1Rv/mCVU7RHYkQ/yoOiiEf0gRXIoDsYD1hQpzKO1fAF/SORItcDLYqWzDdz2O3pAZyqm1z4Ex2JFQKH5IP2wLkZiLbUHjApcv8Aoq4t5D3iRIa7/US5CYvoZlkJUnLQh3eoBr1eMSJEjocVZtt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4721605" y="6104586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AutoShape 18" descr="data:image/jpeg;base64,/9j/4AAQSkZJRgABAQAAAQABAAD/2wCEAAkGBhQSERUTExQWFBUWGBwYFxcXGBkaGhsXHBceFxgXFhcaHCYeGBojHB4cHy8gIycpLCwsFx8xNTAqNSYrLCkBCQoKDgwOGg8PGiwlHCQpKSkpKSksKSwpKSkpLCkpLCwpLCkpLCkpLCksLCksLCwsLCkpKSwsKSksKSkpLCkpKf/AABEIALsBDQMBIgACEQEDEQH/xAAbAAACAwEBAQAAAAAAAAAAAAAEBQIDBgEAB//EAD0QAAECAwYDBgMHAwQDAQAAAAECEQADIQQFEjFBUSJhcQYTgZGhsTLB0SNCUmLh8PEUcpIHgqKyFTPCJP/EABkBAAMBAQEAAAAAAAAAAAAAAAABAgMEBf/EACcRAAICAgIBAwQDAQAAAAAAAAABAhEDIRIxQRMiUQRhgaFCcZEy/9oADAMBAAIRAxEAPwD5yZLzFAZElm2JeOpk1bYxZZj9oNHIBbnnEln4lZ1PXOM0IGnikdUpkij7xYoYgzdD4x2bLoB+X5wUBOzSweIBhl4xZY7Z3KsSDVzQhw+hB1pWI2KQyXcf2/URxUlKuION0ircxEOun0Iey77VOAxkMmjbnLE2/wCsabs/JWO7mBpbMCMgoGhOHN215R89QcLUapL+VGjRXdf+j4fwkbtqI5M2Gl7RM+n2tRWhctZSEqQQWyqlnO2mcIewAMhZcviZmPLy/iMyu+HWkFTD7zZH5fxGluuZJBGBRL5l8ugjCEXii0/Ij6vInhQcfx1iyFcu9UIQlyCSAwDfvSGMmZiSDvHqwmpLRaLI9Ho5Ggz0CzrEhR4q0yJLeUFQnvSZgqonCXyZww/EaAZxnk6uhMU9ortQHwDIOEga7DlqTGY/pVrSlBVhZyoChw50I3oIe3pe3doxFnYl6uAfqIBlTJuHEbOSGOFjVQJB6sz5+EeTOTvlVfkkVYZJmCWZZKcQUkEk5JYa5Ex603WJJAUClC6glmFACDX4aFtTDlVjCR3vcoD1aaC6SmoYEHWvgIw983sqZPbFhTRkpLpDh6bV2iY8ssva9LsdEJl5IQVMRNANCBmxKtdvlHbT2j78A0BaoGnF7wIJSgCVqAoaKI6FvCkD3Nd5IUqhZJLOAcuZ9o6owgtvtAmAW2Y5xa8uQwj2j0pLVOx8yBFyzLAGJ3q7ZM5iu0TUkMDmA1Nw0dSdjIolgqIORBy5ViEyTiSVeI/yaOzJv2iQnN2rzDRCVNPCGoArxcpMWByaniZ6YT7xZZ7vVMTMUMkitdHo28VVxvmDiH/GCkqwILHMV96jSM5uugE9gUHWNiPSG9ttTWVszir5Bn9vCESZ2GYvYiHSW/pSrI96nXTDtFNbAUXouiDyEemNwKAYMPPWLb7RXwB9AYClngJ2+eXrFDNVY5EnEQZhUahISksSUEVeobN4z9+yPt1hnYtnB9gteCSSkssrqfylJp5wuvmee9Uczq28RGLTEXWRnST+2rFdlUcIfVQiNkmAyqgPodqRM2VQIxIwvlRnjRgMLVJaZgowbzYPELVLoGrT6xKbYksFCmJJ9Cxiy7lpCmwuFAjJyC1CIndABSKFtwY6RQAHZ/EmDzc0wzMKEkqJwtlUtQvvFdouqdLKgtBSUgFT0o5Yjfwg5J+RA09AEtLbH5QZdqXWEgZgeeb9ekCzZRMtTCiQ78v5gq7ZuGYlQzCX/wCJBaJl00IIlySrvmYtizHJ6A6uYMuyWpOABxiIDbl9TB11yRPs82YEl+8oB8LlkjpRqxo7PY1YUqQlLJX3gQ4JZ6im2zxyTzcdNCYxuK3MkJWwCSzlxXk45ekfQkWhNBiDkBg4eMJaFKmpTjkEYVE8JABZz4jnzh3d+BaJa5YJIqACSQNUnbpGWDM43oSbRpnj0U2McAz1zBBz2MXx662tmpyBLbYUThgWHGbOR7RbNtISQC9cjz2gO9VKSUqSBTU5dCRlEymoq2Jgl/dm0TkghkYa5BmFQ48PeEVsv3unCTiATQkHM5FhQpzy5RqJtuStBBAIIqDlzHOMN22mhEkrQ2ADCWD0YgB88OLWPM+plizNRQGbve/FziQVGoA4XYiqnI0yhVdt3mYonGAlCkJKTVRxVKkjM1GjmGnZw4JpUvCO7QD4lKmAfkfWBLRe6QqYaYitKxRsqM+la+MVteyCAF7TSBLXhNRQpDEMC5YuBXLzgJeMgqeicKWFHG3k0dvycZtpQ5cln8f0aLJNrKJS0KFFEjmFBhm8awtQWtiA7wCSkl8gGHhUQBIkHhdyKHyrnDG3SQCsDNz5DRoBlJUVpQFYXcOchz19o6KGX2+YkzUEpKWWkF2yyehhrdPZibNGPC0oFQKy2fCwAzNBmzQNKu5BdU1SlsoBkIYE8itQNM8oaIvuZLSmUglKFqyJBoGNWbfLlGE5SS4x7BBttuQolqSO6dIqSCSzFXCC5GpfX0jGWsGqic9nYjTPrGiXbpqlKSopUMLmpBhDe6gsYQMLK0qNC1S/pCxRlHsbEMwvMD6ge0aFVmezOCPjLilGYAk+flCGY3eDXL2jZSrIk2aWksCtC1kh/ix4Q/QAU+sdTEIL0k8ILvp5AfX0hPZ1/ENCCPmPaHdqmJINXzbnQfSFEmVTPOBAWWI4lhOhKR6t84qvRbzphD/EfLSLLrJE1PUehii01UTuYoYTJpJJ/MlPia/KCrVbFEJLvhcB/nAcnJIOWNz4CsWKNfs3oX4oiXYh/KuecOFSS6UlVGUKsrR6MYl/4qZLl96UKSMNCW2zANW8IX2q/JoRKST8OIaucVC/h1g6d2lVPsxlzEAqTTvSquEUwhLOzc822jmby6/skY2rtNjly0apKeIO9FAtvRoKtd8InpUZmJRIqUk0YAA0p1EYqzqRicKc7GLv6twMJEJ4VqhDOVJSkLwLxJUFAAjcOC+h5M1c4pXZykuKcJbWm3WAbMFBWIh670hhLtxNClLMRzqSrPXMxrtfcBx2Htfdli7EmlMvGhrG5s13IBE+TMcE0ADNWgzyc5FownZ6chQEsMFO4Jo5fJ21eG0ifPsqhiB7shwa1qCz6EKY15RwZ7eS49/ANm9s9om4uNBSDmcSVAN+V6O2kESbSnCUpURizw8J50LNnGel3l3yVJqFFFFAgqPF+HI0hYJU9DpUmYEiuIByQMqac66Rz4lK7umS7Z9Vs9oQAADkNTpzMWzp4SkqJpGKumaV2YqK+FmcgFyenueUaW6rZ3mJKg4SWBZ0kM2eRdn8chHr4MsprdWWpXoGVeipjkJZIYpVoS4+cLb7WtISCCsTDUJUQGAKmr0jUz5KSnCcm8vpGQvi8sUz+nlKKlsTkGZIOLi3p6w545V8jYBeN892gh0gAZO3DoE71GenvhO1M4rCKmrFjmxJ92jTXrYClUuSWCipQBcqJAmFNMtAzEavGZRdYEsKUoBxQlRehJoG5eDxhGKxvfYAtlnr7xxIKgaYySEg4Qln+Enx1MCzLASkLCk/+zCUh3oc8mbxg6VaTiQkFgl3DguQTVzzI8xEv/GKQ5Pwkkh3qoEAU6kxvaSGH3tISifLnJSgEICACoqfhUXNBxVHpWMfapyiohPFxEsBqfPaHF629wWzp4UPlC6w2pl94tNS5ooOCeQp/MRji4IBldspa8KlSsDcSjgzpUVSwf8AMQM6wXKtSP6lCAkEjEeH4Rwkln2yzMUWq+8BSVqKit31yNKbHfpFdhU65SkpIKlkU1BBemzU89YyuUpWxWaaxSZby5UwpVKC+I4gnRzXPPaL+0ty2ZKErGFSlqBdLhnJGoJABpRgQ9cox9jvXAwIfCsqroQkgerGGd5XsJgCyogBASP8yfpC9F3yspCfvmnFObAp8gfJoWLOZ3r/AMRBlrUBa14Tw4yx6vnAK34T4e4+UdaEKZNVjrGtTeH2SA/wylJbn3gW3LeMrZk/agc4by2UK0wzGL7Bg/RxFvsD0mViB/KksAHfhJzGXjvChNEiNIi9AhMyXLFJruzfDmz5+UZmYWA84EBbd0t1oGuL50iE4DErkT7xbdoImBxqDHLVIOI0OZ05xQHWYeJDHeOy5q9/5gefNqP3nEJymZqViWgDpNrc4TnvHZhCgQDlyhdZyywT4e8GWQsFEBycolxoCNklALzcYX9IpQs5jTOCpfxKV+X6xyTSlHihF9iW6ksn1z84aSZASpZUMQAahyURr4wlQn7zeWnhDGyzmBxj+OcZyEW2edgKSG35gxsL2vY2izhQWlC0JDpcYl1A4xqzO4fpGKFrQgJObnLl/ERXOwkEbZxnLCptS8oGbG4VAqZZKW4gpLvyZukbmyWJJ40THCd2cE/Fi0ZtI+f9m+0SZYGIA0pRyevgT5xs5VvlvQJxLAOF2AGRdubCOD6hO66RLGKrOQlglJzAQGCCNFEDVoadnbeuZLUkJwlL8Tgh8RYAFtG84UzJgSjFiIKaskhWtE05e8Ru6/UfCCZcwUr4GtK57axP00pQlY1oIvq5rThKRMKzMIJmDh7sBQKkhviCshk0I517mXPmKSgICApCQ2QcAvmMusaS0dpVJATjllWEFRJwsoZhJNFYiQNGYwHPvizKH2hlonKZxiBClFIDAvU5CoEexktRtMZiZdvmTp4UxJSVMMqlyebVOkHXvcI4EIdAMp8RDjESAUKOlXHjGjs902dKiRLqkEPviAch66tB6AlZCcnGRI2ZIPm/hHLBpvRSifHpVjnGfKksylKdL7AYw9M+F3hjeSpkkjvkuRRiXqHJO78ST4CNBe1nKLdKMtIxooADTAUKQVA60doWX/hVNmY1O1UsAMwnOmejQ8k6kl4/YMyi5mKYQPhIUA/Vw/n6RKVZqDoPYxXZpJCVHkW8j84lInLXqOFNBk3F/MbXoAS3LJKQOnhDgXktEqWxqiZsx/8ASn0pCKXOKzxZvoGhnPW0sKZ+J/TB7e0EoXQA65JAJfN6eYjk+1YZAT+ImuwBFPOIzZzzWBcEPy3MC26Qqg0AxeBOftFUBKdaHBV+ceqTFig4l56+ePSBGcs2a0nyDfOGAWQoDRJpTKukMBTNQy35iCpUtRcaVPi+8QtCXL9CIe9n7MJi0SllKAaYnJVu7EAeukF0DFpkYCD+Vh5VhVaBkf3zja9r7MLKru1SsYZ0zCsAknCVEoANHcCupYxi7SvE1GhoEGWMNOIIyLDwBAhjet5BExUtctC0oLJFQwNS1Rv6QPZWTMkrNQpSPGrH1ECX9Nx2iYqlVE/UQeRi2Z8Q5NBU+TR2oDh8WcxTMlcRPOkRWpSVAKJwmofKuR6xQj0hLq6D5GD7qS6T0eB7IGKm1DekMbpUAC33RWj6vSJk9ARstnxHCM1UHvAkmzO77e8NLaEpXwPwLX5AM/i/pFc1gFNoAPQP7wkADLluddYuE5QaugoRyeLCnDUbGOTeIpbQAeSQIKTAt/pULIc4auWD01aucRWwLBlp0PIUrm0SmqZiHp71gZE4FTs3P9BCSZIdZEEFwCwFY2d2Wl0KCkgcLYsNW2oX56Qisc5IKVOFglin7rc2ILxoLdeyBJHcygFEsogmmdHOb+0cuZ20q/IBVyXOUkTSpBQeIcZSxZ3OhOh8YYWO61Ccpcw4gagoIqoZAvl4bQLcklRY4FKAfMBhscWkHKvdMoBS2UCrPMA5gO3hnpHHykp6JNfciUqXNUUh1BL0LO6iSH5mBO0V1SUETsLLUsEqfQAuOmjc+UMOzlqEyXiB+JiMxwsGoaxnO1pKCEJWqa6n7tIrhGYB3z9Y9JylPGq8lrozdtv95qNqUc0euY2yiA7UzFBBYBycg1AMPtGbt9lmBSsXCJbndyBiw9X94PuqSDhSSpSUpKqlg6sbk7DhBblC4qCRQNaL0mFctWIuWD9FNn4mATaFKWoqOaVVrmKBtP3nF1umKXPTKl0KGBAonEE4iQNCadTC+RMIWHFHI5sQTSLST77AKswSLMsmpAU1dcSEin+4+UKpM7A9HcMDsYZSJJXLKADiOIsMyA2fJ3PhF11dn2QqbMIZJIAzqRnzb5RVroBQbGUqT913LnZ8+lDBc4AWeWhwVElRLtQKUzjRxXxiy8p4Uo4SWSk4X/KHbk/zhcmZjBb8PrFCLFWPCoK4SGNQoH2OUetNmWnC+SkNmP7mPMEpNYJsE4d2k5kU6UJyjQ9qZQWuUpNPskpVSuIUBbp7Qhmas9xFSVTCQkJUlNTVzqwB/ZETtVkCVPmVEsOlT7w+tCihCUpBajkUrrQcxkGhLehCZ7VIxqqWcggHSghALVSK8j6Vyg+6lEz0lnAQr0Sc/rEJ4qKMA3s8SsNFoADkhQpnkfrDEajt9Mk2tEoy1YZiU4TjLhgHFQCz9I+aKDEeEaO0IVhxChp9PlCO1oLJyyJ9WhxAj3p+y/Kot/kDHLx+MneKZqSz/m94MvOVx02gGSs+AE43IajZvnHr3sqDKExCg2IjA5KgAQHJO8eumWiZMaarCgGrAuasWYc38IDmzQcQHw6Pm2MEeNIn+QimzK3/AAmHPY2XitctJBVicFIZ1MHo/IekJU09fYwVdk8JnS1bEFuh+jw5q4sDV9opUtE60KQAcSlBJFAAZiARhyBBceEIZimz3PiMX6QTPtZUFDESlSg/92MKhfabSRNUwGEuGNWfZ8jziMdpUAws9rlqQoYVY9yQUs9WGF8ucCKm4VMNSD5mO9+WSyUjCC5CQCXP3jrsIhNYkUyOYMXYFlolrAKiDhJLHQtm0D9+Phan6PDmwWyWihClKJLAthY0LuIYzpsuckyVpCUaFISlSSB8QU2fLKM/Ua7QjPSSSKfvyja9h50sL+0LhIILh6vmBmDpvCJNglywsGa7JOEJRVR0GYbPnlFd3T8KtixcGo9InIlki0hH04X4EhXcYVIFWS6lAlyaZ+sZ+2X8JyDLWWCgwSBrmDy3OcE3Ra5ctjLZJ1b7zAAaZl9vlHrTc/eqSvvpUrCrgSkBhUkHDkF6eEefGEMct/6KjWf6f2lBRhxIKgGGF/hHU+0P7ZdjqUsZ4C3I50bevpGMsF9yZE4JCUpJJxTEOwBIo1algCY3trtCkoK0JxsHAyJo8el9PL2vRSPjfbG5u5SlAUvGcJmIV+JTutKtRmG5ROwXOpFnXxhIXwgakAqIHl7wyv6/e9C1KlhKyolKiSDwVAbMVcRmZlrmqwKQo8RDuSQC7OXy/WMnKT6/YDaw9n0njCiFEgnfJIFeZJ8oU2qwyiqZLccGIilXJBCebJ94Cm2+eta04s82YJ4Twmg6+cWAFc1KZiih85iUvVsyKUoBEKM4u5MZVZ3XMEgUxrCXFODEx609o0Pam8EosZly0gJSQlBA5PSlSAWJOdYusFxShMTaELJCQSDoSAx3OI6ZNGX7TXiCmVJSQWGJRD/GSxHk0bY5RltDQrs1tPdqSaUBfd2SX65+EUXesBJff3EUoLeP1i6xEig1Y6dPnHQINkSwl6VKHD7qSMvCkaOZZjVyXCn1bJdfRozFomhM1KNMLuf7D8tI0NqvBSFzJb/cHi4IfP8ANnGcnQFtotLT5ssEcKUMG1KmP/b2hZarMZk1JFHXhFNWEJrdeaxaVkZqKQc9CKB+kNbxLSZnJdfFP6e8FAU3lLMskE/dSX8KekEzrpAMuYFZsOEMRiyf8W8DX0gmUFkfcSAf9g+UEy7SVyitnCFSRkwfCo1OphgcmWRYGEnEkBwR/cc9oDn3PLKJhKqpsqpiRl9piUAnnkPOGNz94peBDKPdqoQ4qWwF8i20U31dhFolS1pCCZWFQOhZQBPjXyh7WwMyhiFB2yI6u3zi+1zGI6RXdyAtQBo+fvErYAFF9y2sMYJMURLWMnrHLOODPVvACnrHLSeE9Wj1zSytZSwPCTXlUtzhgVr96xfJSMfSKF5gnaL5cv4v7TDEN5ikiQ6RxYwSX2FKb84WWdI+JT1Jyi+XKV3GIthx4eYISVZbMRA4S46VESkBpbNa5apfdkMhQGQDuOLzLM8LLwsolJxIPxPhyfMAvXrFMi0EgYtC3QAMBE5loC8QJzOIPtsIhQ4vQFMm1AJCjnk8FzLYFFLKZy7fKFy7NwttHkKKksXoHA2Ii2hDRVsdQfLyruY1CLXZlOoyBjCMkrwh2DkhIHkT0jGWE4qGvKGarMWIFGTiOhIBqBzY67RhkgmIbC0hCwZYDGrEO79SW6coORa5auFagMRJIKXTkN8j51MZCXbCkun1rGouq88QAwJmFXwpL5n8IFRUHfOIyYqVgaXs2oyh3ClcQUWS7gyyzEkUfy22b6TarUO6LO5DBnzbQxgLlkzbOhPeKQlLOxABAGYIzMM53aiUtlEqwg4U8JFasXyrUeEc0MzgpKKsEZ3trd6klMwVCiXfP4STyekQuawlScbIRJA+JfxnCz4U6ZHPNtoOt89FpOAfAhlY1CnkM6exgO2OqVOCGwJVgYZ0UcSmrQnV9I0hJuKT7KIS7VJQrvZSACWcrqRk+FOQ1qxPOM3bL6IKkpCEgOwwitWYEaRbarUiXZ0KriqkuQ2J8txr5+eZtN44iTo7+je/vGsMak7YGhmWdQnpBGFfdkkIJCXKFFXB8Lippu0ZYAk+J9x9I1F53olc6RMA+5hUCGqykk9Wr0IjPlLEhqgnwzMdCVDBQcuogpynABqAfJJgOWa+Igq3qCe7V+RTDxw/WKEVzJw/qQGChkAdabRbedqWs94TslzuBQcsvSNR2R7QBNkUgpqkvjpV6AfieM92vvQLIAAaigQADrR2rn6RzKblk410IXz52Kcla6jEnEeQIBp0h72gnhEq0AAEd8hj1Csq7Rm+54QoF0lq88yG5Qde1oC5c1vhxoIpyV4g/SOhDGFptYXYhuAM/wDa8SusgyVhySpKWG32cwk+BAhbcygqzWlH3ky0qFdAvEcI3AHrDC63SksKqQgVyAKFgvzIy6weRjTshaLOJhXacSiA6UhzkU1NdK05Qd/qEuWZ8q0yjwrKSx6mmvlGOu4krAAJNeWkO7ztBXJly1AhlOPBgR5mE5eCUZaRRbbEx2+FAKA5e8Vy18T9faKbzmOvPSLRRC0/CeZeL7gtvczkzWCsOhFCDQvAK1uD1JgiQlvJ4YF9oSFAqAYFSmG1cvlF8+Wz75QVdshBw94S2Iu2YevjDa7bsk2mfMBUUIJ4TRw6khzXf3ieSEIrSgiWkEM7qJ0coSzDo3nA8lNHO0P+1FxrlS5MxwqWvvEpIyCkqqnyY+e0JgGA1y9dPWHehsl3rMlnerbwEicXYu+WfyhrYrvNqVglMJwPCklsdKgHLF1IyhUJGFWoIoQd3qDEppuvIglayohi3FEkWc4jtAMwlPnBkhRUkMTnWsUwJ2WSzqJZg/rDWyW+WSlMxOIOXIoogh2fq0LzOKVUNf00ic+QELd8QNXAapqQBuMol7exFNqQEqDVDMfqPSL7ttq5SwtCmUmoOz8OXQmLRd6FcYWoB/hKSVOXfk3jrFNosoR7ijFoNPQG3uy/ULDTeLJQdTvxYSGGpz8I0NqvWTOIQaBIDKSGNKJq3hXaMD2fsU2cpCksrCycPKpID0OsbdVzCTLZitWSgkUoSsZZHLXWOOcFF8U9iBrVYcErDLUSFk8JzcqpwjWoD84HkXgZSFy3CsSlqdwwJKtN3Y+JgWbaEgMtasbgFIr98KOJy46dITXheLT+7SnDmkqyJBY8QyAGbQljlVWMT3rayuYSati6OTU+vpAQIryHzEW3kMMwpdw5D+0DrIJ9vOO6KpDLploVwEnNQboB/EWWq0PNJGRBPmIXKmqxISS4Bp41MN0lAAKneiT5aQ2AsSSFJ6CLrxUlQlFJNUkDpiJL83gq01ZIYJDb1cO/WF89HEgCoGZHU6QgLrBlhJYfpFFuFTzJ+Uds/wBYtnodKTq9fIQmt2BZZ7dgs65WFJC83HECCC4I+e8C2pdVpahKSOTJOe+cQIZS/wB6RCQc/wB7wRiogNrikpEi1KVohIHVS/0ERFueWhJBzZ3pTfehA/2xRJtP/wCSckfeVL/4qJ945YrvVNSSmuEua5c/X0gfyD6G10qTLmpUXKuIEUbEzA9HrDa3LwypalOpRxlRJ/MggPnGcsYfhHxEAhRPwjcDU+zQwtIX3CUljhK6g5PhLKGhpQc4xr3WwRm1niPjAUyrQZPIdtavAKhHShliiAN+H13ixFB5D2gyTZUf0s+aU1SZcuWcX31KTjJTmeDLTigVWEZ7/r7e8KwHi5boks3GnF5849doUlRdwmrncAg03qnSOy5nBIliWMSkJKWqSlSizh3c6BsoWJtiu8wAlgVBnpqKeDxCtiNeiamfZUylqIHEpG4WFZbEMVecZibIwlnB1p4NFNhvhYQpGI4QSoJfVmiE6059XHnFpDCLHOMqdjSWKVODA9pnKUpSjUqJJLZl6nqcydS8WSzj7wjQ15Vo/lFKrQxZsvrBWxEjKxU5Uj1lHCxpnFKrepJplBOInTMeGQPzhgTUsFTjIRzvKGuZ9awJJmAL3DVHr++kRTMd/OHQDOfbDhSkKOr1zGj+Ri6w2XvSApTHR8gM4WyJRBDlgz9MxDawoQSmjqJAA/ESoAJbqwaCvgTND2a7KrUQtM0y2PxCnC7E+9OUa+956paMIKioCs1eeGlQMgSdtoslXPaUywkSFI4A+EUx4QTrUvy9oGtFz2olQNnWQa4jvoo10rGUsLk7v8E3sy1nulS1oVMJlhSgSVkuoAurnk7FoH7ST0zJsxSeJJSMKhRks+WfnFV92uamZhmulcs4SGZn0bQfWF1mvXhWg0Ch/wDQ84r092WK/wCnUSSxzc+L1jkwMptv0MetFoZZw8x6NFfeBy9X+kWB0IxTEDJ/aCpMwqSogMHCgOqSP0gcTuKUrQFn8a+8WWKYMSgHLBg0JjApyiHPOkQlzzltFlrYHxPu0DYoAGF3kVruPOJrXwHfTyEAXetljZx84un2ipGgf2goCJX9oobv7RWlYAPSIIm8b8oitWfSAQwuqTjBRqrD/wBhFRmrlzGSSCCR1Y5HlSPXNMqX+7V+pDD0i6VKBnKCnDFXXPWF5AcyrIFoChmJYZtMIPEYITdCpdmmFRBSxViCgpiBRJY0dtdo5Z5OBJZwkkFJpqAC+rPtvDLtWO4s0qW1F8RZviMpQfPLPzMZSlTSXkSZgia+cUtBNqDBB3B94EUqsbFFwn/YzGHxzUgHknEpuenmYlehB4w7qWSeTx21zgZNmSc2L1oEuAnoWd4qtIBdgTzDnXplCTA0Mi9sdllkITjs8vD3j8WFGQBzGYoNozcq0FKyoZg5ecQlyl1AoKmrDlqYpmTwFGFCCi3QgmwrDnEHoW/uOR8IkZ7in7eIXfY1zRMUgUlpxrP4U/iO46QIlJZgfeNKAe3DaUNMSoOVDgqAMT5qfMMSPHnAM6e6idzXzeLbnsiSuY5OEJU2epp1pAi7NX+YhL3MCXe0d96QTLtBZmUQ3RqbmKJdkptmYLlWbKum/KG6AHlKIVlmCIpDtQQciyso5eYiyVYunnD5DJWZJetaENpzjU3TblEJTiUA2TszZM0IpViIaGljks2cRKSCj7P2YlInSApaCopAS+Iwn7QrShasCClvzH2Igj/T21NZ1Jc/F9IK7Vu5on/EHSM5yqNomtnyu9rKhSsSkkklycXvSE82xyyKIIbmY2M1JJFB/iIXW2S2JwNPujlAsngqjFz7L+bXI/WB5ywCeIbU3yhvaknEaDygKbLTWiBvQxqpADItAwoCmIAUodXbzpDO4LxlpkTE4R3mIKxH8LMQTtyEJLVZ8NQRXIB/nFcq1qSG3DecE4ckBbbFuon8T+peLEWPF8KnNKZUYE1gObMflU+8Ss9sKCCDUF+XQw2nWhF0gJZbliliBvpHElPecT4Tm2eVPWLp8xExRISyialyw6OchSAZ1CUnMFvEUgiMgI8pX0iKY6qGA5uqzhQJGYS9dwXLBtflF9jtIVbnwBlLqijFw5SOvzim77qnhlJSsJYEkAspOwGusC2x5c06EE/9yPlGXbdMmjU3TeyAuZjSCAWSku6QDUB9g4Z4v/1HvCRN7o2ZJDA4w5JqAEipOQfLfWMpItyUqSpQKg9Q5rqXOkEWsgoKkZUIBIetQDzD+kZLG1LkCVMCvJXDKO4VTZiAfM1gErgq21CdWJHrWAmqY6UUUm2kgO3CwHhDOTaeBOh1Z4HMjKgrBC0FhUUhgNLPZQtFTmkl65tSFC5VTX9+UPEDClIBHw+4hSiT0jODAKuSf3Ynh/jkqR4GhgJMkc89hBNnksk8SajfnFeEcouwL7GQApifIRVgrmfIRKQBWIBH7rC8gWy5If4jB8ixAtxGFqRz9YvQefrEtD0MBd4xZwQixN+/1hfKZ/2fnB8mfTIHwH1jOV/I7QXLsjkM0H2e7FHIDzEAWZaiaJT5D6w+u2YXYpbc4g3pX1jMLNv2NuSahFUsC2saK9LlMwGgPUn5QJ2ZlcIIr0ILeUaKcHSf4jpjBOOyT5fet24FAM1cnf5xm70l/EI2PaAMuj56xmrYgHFHDdSLSMhNswc1EBTLIHNU/vxh7NQHMBzBXInyjdTHQotNlSwqnXf6wCbA6SXFOsPphDjgVlsI9IlAoVwHP5RfNoVGUVZufpHv6M7w6nyE/gP78YrTKS+R/fjF+oKhamQWIemZGnWBZzhRxaiHhatCM94EtS0EAd3Ua6tt0ilL7CoUIVWLFqrSOzUV4QwikyzFiPonYu3S1y197O7tKU5OpSyr8RCQGTyf9cn2gUDOJSrECSx8SfcwLYVkJVVQL/d1HMaxVbVMqrjWvOMIY+M3L5AsVXkDUddYPsACQSS24YHy/esCWNCVCtTmB7/KD5sgpRU8Kq1BoR1i5PwAsWs1GYcn6xSqJzlYTu7wOZ0WgG04EpRV2MQnSS+YhjNmHAMs9hAk+cd4yUiqDSkkJ/tEDWezH9iD5dW6fKLLJITtEJ0KhfMlEJHTbnAuDn6Rop9nThFNIWqlh/1MWpj4gciWN/SICSH+L0MM5Cax1UhO0LnsKF3cDc+UWokp/F6GDO7G0XSUA6DyhOQ6BpMgfj9DDGRYqZg+LRfKkJ2EHy5QAy0jKU2HEos1jTy8CYfWKzqcYTgGpBPtAFmLENSNBYCcLuXfNy8JSYmjcdlZQwCpfVzT2rGgtBZJhLcCjVyT1JOnOHNpyjtj0Qj51fy/tC51/bQktDMYfdo0jvISTkhjHlz/AOjRCOdLTWA1yxB88QGsVi0aFEyVUR2WhkmLJoqI4kUhgLZ0o8opMlX5fKD5yYqXFWFAH9GT+HygWdYVP93y/SHCRAc5ZcxakxUK1WZY+6D4CIGSr8A8hBE20qc1gY2pT5xqmyaQ0sFgcPhHl+sL+0FlBnEhqpTyrhqKneHNzTSQawpvdZ7w1MRCT5NElF03KVzEh2D1INfCNf2uuiX3CVywkHGyi7fdyY0zhZ2bWcQPWHPaeeRZkkazWyB+6dDG3Imtnzm3JZTPWBk/OLbYp1k8z7wM/vGi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6" name="Picture 2" descr="http://www.zsphorova.sk/modernaskola/ukazky/geografia/tema001/foto/images/zaujimavosti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12642"/>
            <a:ext cx="3399929" cy="25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52486" y="3762589"/>
            <a:ext cx="31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Veľká koralová bariéra</a:t>
            </a:r>
            <a:endParaRPr lang="sk-SK" dirty="0"/>
          </a:p>
        </p:txBody>
      </p:sp>
      <p:pic>
        <p:nvPicPr>
          <p:cNvPr id="6148" name="Picture 4" descr="http://blog.sme.sk/blog/2200/72126/2689_Termiti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26" y="1215084"/>
            <a:ext cx="1939520" cy="25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859926" y="3801111"/>
            <a:ext cx="202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Termitisko</a:t>
            </a:r>
            <a:r>
              <a:rPr lang="sk-SK" dirty="0" smtClean="0"/>
              <a:t>, Kuba</a:t>
            </a:r>
            <a:endParaRPr lang="sk-SK" dirty="0"/>
          </a:p>
        </p:txBody>
      </p:sp>
      <p:pic>
        <p:nvPicPr>
          <p:cNvPr id="6150" name="Picture 6" descr="http://img.aktuality.sk/stories/NAJNOVSIE_FOTKY/ILUSTRACNE/JEDNORAZOVE/bobor_hradza_najvacsia_edmontonjournal_com_10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8" y="4214104"/>
            <a:ext cx="5487527" cy="23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11918" y="6519184"/>
            <a:ext cx="526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Najväčšia bobria priehrada, jazero </a:t>
            </a:r>
            <a:r>
              <a:rPr lang="sk-SK" dirty="0" err="1" smtClean="0"/>
              <a:t>Claire</a:t>
            </a:r>
            <a:r>
              <a:rPr lang="sk-SK" dirty="0" smtClean="0"/>
              <a:t>, Kanada </a:t>
            </a:r>
            <a:endParaRPr lang="sk-SK" dirty="0"/>
          </a:p>
        </p:txBody>
      </p:sp>
      <p:pic>
        <p:nvPicPr>
          <p:cNvPr id="26" name="Obrázek 25" descr="PA250276 [640x480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230" y="1157970"/>
            <a:ext cx="3075567" cy="536121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945230" y="6519184"/>
            <a:ext cx="28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Termitisko</a:t>
            </a:r>
            <a:r>
              <a:rPr lang="sk-SK" dirty="0" smtClean="0"/>
              <a:t>, Austrália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0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386</Words>
  <Application>Microsoft Office PowerPoint</Application>
  <PresentationFormat>Předvádění na obrazovce (4:3)</PresentationFormat>
  <Paragraphs>127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Endogénne procesy</vt:lpstr>
      <vt:lpstr>Zemetrasenie</vt:lpstr>
      <vt:lpstr>Magmatická činnosť</vt:lpstr>
      <vt:lpstr>         Vulkanická činnosť </vt:lpstr>
      <vt:lpstr>Tektonické pohyby = horotvorné pohyby</vt:lpstr>
      <vt:lpstr>Exogénne procesy</vt:lpstr>
      <vt:lpstr>Antropogénne </vt:lpstr>
      <vt:lpstr>Biogénne</vt:lpstr>
      <vt:lpstr>Kozmogénny</vt:lpstr>
      <vt:lpstr>Gravitačný</vt:lpstr>
      <vt:lpstr>Kryogénny</vt:lpstr>
      <vt:lpstr>Eolický</vt:lpstr>
      <vt:lpstr>Činnosť vody </vt:lpstr>
      <vt:lpstr>Zdroje</vt:lpstr>
      <vt:lpstr>Zdroje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MUDr.Ondrej Šofranko</dc:creator>
  <cp:lastModifiedBy>MUDr.Ondrej Šofranko</cp:lastModifiedBy>
  <cp:revision>47</cp:revision>
  <dcterms:created xsi:type="dcterms:W3CDTF">2014-05-06T14:07:43Z</dcterms:created>
  <dcterms:modified xsi:type="dcterms:W3CDTF">2014-06-10T14:01:21Z</dcterms:modified>
</cp:coreProperties>
</file>